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slideLayouts/slideLayout28.xml" ContentType="application/vnd.openxmlformats-officedocument.presentationml.slideLayout+xml"/>
  <Override PartName="/ppt/theme/theme28.xml" ContentType="application/vnd.openxmlformats-officedocument.theme+xml"/>
  <Override PartName="/ppt/slideLayouts/slideLayout29.xml" ContentType="application/vnd.openxmlformats-officedocument.presentationml.slideLayout+xml"/>
  <Override PartName="/ppt/theme/theme29.xml" ContentType="application/vnd.openxmlformats-officedocument.theme+xml"/>
  <Override PartName="/ppt/slideLayouts/slideLayout30.xml" ContentType="application/vnd.openxmlformats-officedocument.presentationml.slideLayout+xml"/>
  <Override PartName="/ppt/theme/theme30.xml" ContentType="application/vnd.openxmlformats-officedocument.theme+xml"/>
  <Override PartName="/ppt/slideLayouts/slideLayout31.xml" ContentType="application/vnd.openxmlformats-officedocument.presentationml.slideLayout+xml"/>
  <Override PartName="/ppt/theme/theme3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90" r:id="rId21"/>
    <p:sldMasterId id="2147483692" r:id="rId22"/>
    <p:sldMasterId id="2147483694" r:id="rId23"/>
    <p:sldMasterId id="2147483696" r:id="rId24"/>
    <p:sldMasterId id="2147483698" r:id="rId25"/>
    <p:sldMasterId id="2147483700" r:id="rId26"/>
    <p:sldMasterId id="2147483702" r:id="rId27"/>
    <p:sldMasterId id="2147483704" r:id="rId28"/>
    <p:sldMasterId id="2147483706" r:id="rId29"/>
    <p:sldMasterId id="2147483708" r:id="rId30"/>
    <p:sldMasterId id="2147483710" r:id="rId3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8" r:id="rId38"/>
    <p:sldId id="269" r:id="rId39"/>
    <p:sldId id="270" r:id="rId40"/>
    <p:sldId id="262" r:id="rId41"/>
    <p:sldId id="271" r:id="rId42"/>
    <p:sldId id="272" r:id="rId43"/>
    <p:sldId id="273" r:id="rId44"/>
    <p:sldId id="274" r:id="rId45"/>
    <p:sldId id="275" r:id="rId46"/>
    <p:sldId id="266" r:id="rId47"/>
    <p:sldId id="276" r:id="rId4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slide" Target="slides/slide8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3.xml"/><Relationship Id="rId42" Type="http://schemas.openxmlformats.org/officeDocument/2006/relationships/slide" Target="slides/slide11.xml"/><Relationship Id="rId47" Type="http://schemas.openxmlformats.org/officeDocument/2006/relationships/slide" Target="slides/slide16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Master" Target="slideMasters/slideMaster29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1.xml"/><Relationship Id="rId37" Type="http://schemas.openxmlformats.org/officeDocument/2006/relationships/slide" Target="slides/slide6.xml"/><Relationship Id="rId40" Type="http://schemas.openxmlformats.org/officeDocument/2006/relationships/slide" Target="slides/slide9.xml"/><Relationship Id="rId45" Type="http://schemas.openxmlformats.org/officeDocument/2006/relationships/slide" Target="slides/slide14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" Target="slides/slide5.xml"/><Relationship Id="rId49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Master" Target="slideMasters/slideMaster31.xml"/><Relationship Id="rId44" Type="http://schemas.openxmlformats.org/officeDocument/2006/relationships/slide" Target="slides/slide13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Master" Target="slideMasters/slideMaster30.xml"/><Relationship Id="rId35" Type="http://schemas.openxmlformats.org/officeDocument/2006/relationships/slide" Target="slides/slide4.xml"/><Relationship Id="rId43" Type="http://schemas.openxmlformats.org/officeDocument/2006/relationships/slide" Target="slides/slide12.xml"/><Relationship Id="rId48" Type="http://schemas.openxmlformats.org/officeDocument/2006/relationships/slide" Target="slides/slide17.xml"/><Relationship Id="rId8" Type="http://schemas.openxmlformats.org/officeDocument/2006/relationships/slideMaster" Target="slideMasters/slideMaster8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2.xml"/><Relationship Id="rId38" Type="http://schemas.openxmlformats.org/officeDocument/2006/relationships/slide" Target="slides/slide7.xml"/><Relationship Id="rId46" Type="http://schemas.openxmlformats.org/officeDocument/2006/relationships/slide" Target="slides/slide15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347920" y="539640"/>
            <a:ext cx="4447800" cy="10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2347920" y="539640"/>
            <a:ext cx="4447800" cy="10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2347920" y="539640"/>
            <a:ext cx="4447800" cy="10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2347920" y="539640"/>
            <a:ext cx="4447800" cy="10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pn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png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.png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.png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.png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Masters/_rels/slideMaster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.png"/></Relationships>
</file>

<file path=ppt/slideMasters/_rels/slideMaster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.png"/></Relationships>
</file>

<file path=ppt/slideMasters/_rels/slideMaster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.png"/></Relationships>
</file>

<file path=ppt/slideMasters/_rels/slideMaster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.png"/></Relationships>
</file>

<file path=ppt/slideMasters/_rels/slideMaster29.xml.rels><?xml version="1.0" encoding="UTF-8" standalone="yes"?>
<Relationships xmlns="http://schemas.openxmlformats.org/package/2006/relationships"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30.xml.rels><?xml version="1.0" encoding="UTF-8" standalone="yes"?>
<Relationships xmlns="http://schemas.openxmlformats.org/package/2006/relationships"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0.xml"/></Relationships>
</file>

<file path=ppt/slideMasters/_rels/slideMaster3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9;p2"/>
          <p:cNvGrpSpPr/>
          <p:nvPr/>
        </p:nvGrpSpPr>
        <p:grpSpPr>
          <a:xfrm>
            <a:off x="4157280" y="0"/>
            <a:ext cx="4986360" cy="3918600"/>
            <a:chOff x="4157280" y="0"/>
            <a:chExt cx="4986360" cy="3918600"/>
          </a:xfrm>
        </p:grpSpPr>
        <p:pic>
          <p:nvPicPr>
            <p:cNvPr id="12" name="Google Shape;10;p2"/>
            <p:cNvPicPr/>
            <p:nvPr/>
          </p:nvPicPr>
          <p:blipFill>
            <a:blip r:embed="rId3"/>
            <a:srcRect l="1389" t="26408" r="75083" b="13674"/>
            <a:stretch/>
          </p:blipFill>
          <p:spPr>
            <a:xfrm>
              <a:off x="620460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" name="Google Shape;11;p2"/>
            <p:cNvPicPr/>
            <p:nvPr/>
          </p:nvPicPr>
          <p:blipFill>
            <a:blip r:embed="rId4"/>
            <a:srcRect l="21159" t="55236" r="32617" b="4309"/>
            <a:stretch/>
          </p:blipFill>
          <p:spPr>
            <a:xfrm>
              <a:off x="415728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3" name="Google Shape;12;p2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4" name="Google Shape;13;p2"/>
            <p:cNvPicPr/>
            <p:nvPr/>
          </p:nvPicPr>
          <p:blipFill>
            <a:blip r:embed="rId4"/>
            <a:srcRect l="35370" t="5164" r="21351" b="51348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" name="Google Shape;14;p2"/>
            <p:cNvPicPr/>
            <p:nvPr/>
          </p:nvPicPr>
          <p:blipFill>
            <a:blip r:embed="rId3"/>
            <a:srcRect t="21588" r="76117" b="13746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28720" y="1017720"/>
            <a:ext cx="7486200" cy="201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7" name="Google Shape;17;p2"/>
          <p:cNvGrpSpPr/>
          <p:nvPr/>
        </p:nvGrpSpPr>
        <p:grpSpPr>
          <a:xfrm>
            <a:off x="340200" y="-478800"/>
            <a:ext cx="7725600" cy="5975280"/>
            <a:chOff x="340200" y="-478800"/>
            <a:chExt cx="7725600" cy="5975280"/>
          </a:xfrm>
        </p:grpSpPr>
        <p:sp>
          <p:nvSpPr>
            <p:cNvPr id="8" name="Google Shape;18;p2"/>
            <p:cNvSpPr/>
            <p:nvPr/>
          </p:nvSpPr>
          <p:spPr>
            <a:xfrm>
              <a:off x="340200" y="41907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9" name="Google Shape;19;p2"/>
            <p:cNvSpPr/>
            <p:nvPr/>
          </p:nvSpPr>
          <p:spPr>
            <a:xfrm>
              <a:off x="7044480" y="-47880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219;p19"/>
          <p:cNvGrpSpPr/>
          <p:nvPr/>
        </p:nvGrpSpPr>
        <p:grpSpPr>
          <a:xfrm>
            <a:off x="4157280" y="0"/>
            <a:ext cx="4986360" cy="3918600"/>
            <a:chOff x="4157280" y="0"/>
            <a:chExt cx="4986360" cy="3918600"/>
          </a:xfrm>
        </p:grpSpPr>
        <p:pic>
          <p:nvPicPr>
            <p:cNvPr id="95" name="Google Shape;220;p19"/>
            <p:cNvPicPr/>
            <p:nvPr/>
          </p:nvPicPr>
          <p:blipFill>
            <a:blip r:embed="rId3"/>
            <a:srcRect l="-6507" t="19162" r="82983" b="20920"/>
            <a:stretch/>
          </p:blipFill>
          <p:spPr>
            <a:xfrm>
              <a:off x="620460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6" name="Google Shape;221;p19"/>
            <p:cNvPicPr/>
            <p:nvPr/>
          </p:nvPicPr>
          <p:blipFill>
            <a:blip r:embed="rId4"/>
            <a:srcRect l="21159" t="59539" r="32617"/>
            <a:stretch/>
          </p:blipFill>
          <p:spPr>
            <a:xfrm>
              <a:off x="415728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97" name="Google Shape;222;p19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98" name="Google Shape;223;p19"/>
            <p:cNvPicPr/>
            <p:nvPr/>
          </p:nvPicPr>
          <p:blipFill>
            <a:blip r:embed="rId4"/>
            <a:srcRect l="40967" t="-3605" r="15754" b="60117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9" name="Google Shape;224;p19"/>
            <p:cNvPicPr/>
            <p:nvPr/>
          </p:nvPicPr>
          <p:blipFill>
            <a:blip r:embed="rId3"/>
            <a:srcRect l="-6060" t="19626" r="82176" b="15702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00" name="Google Shape;225;p19"/>
          <p:cNvGrpSpPr/>
          <p:nvPr/>
        </p:nvGrpSpPr>
        <p:grpSpPr>
          <a:xfrm>
            <a:off x="-490680" y="364320"/>
            <a:ext cx="9231120" cy="5092920"/>
            <a:chOff x="-490680" y="364320"/>
            <a:chExt cx="9231120" cy="5092920"/>
          </a:xfrm>
        </p:grpSpPr>
        <p:sp>
          <p:nvSpPr>
            <p:cNvPr id="101" name="Google Shape;226;p19"/>
            <p:cNvSpPr/>
            <p:nvPr/>
          </p:nvSpPr>
          <p:spPr>
            <a:xfrm>
              <a:off x="531000" y="36432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2" name="Google Shape;227;p19"/>
            <p:cNvSpPr/>
            <p:nvPr/>
          </p:nvSpPr>
          <p:spPr>
            <a:xfrm>
              <a:off x="7994520" y="415152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03" name="Google Shape;228;p19"/>
            <p:cNvSpPr/>
            <p:nvPr/>
          </p:nvSpPr>
          <p:spPr>
            <a:xfrm>
              <a:off x="-490680" y="437760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801400" y="1435680"/>
            <a:ext cx="2512080" cy="1080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232;p20"/>
          <p:cNvGrpSpPr/>
          <p:nvPr/>
        </p:nvGrpSpPr>
        <p:grpSpPr>
          <a:xfrm>
            <a:off x="2311200" y="2939400"/>
            <a:ext cx="6505920" cy="2203920"/>
            <a:chOff x="2311200" y="2939400"/>
            <a:chExt cx="6505920" cy="2203920"/>
          </a:xfrm>
        </p:grpSpPr>
        <p:pic>
          <p:nvPicPr>
            <p:cNvPr id="106" name="Google Shape;233;p20"/>
            <p:cNvPicPr/>
            <p:nvPr/>
          </p:nvPicPr>
          <p:blipFill>
            <a:blip r:embed="rId3"/>
            <a:srcRect l="11666" t="2624" r="57865" b="63668"/>
            <a:stretch/>
          </p:blipFill>
          <p:spPr>
            <a:xfrm>
              <a:off x="5010480" y="2939400"/>
              <a:ext cx="3806640" cy="2203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7" name="Google Shape;234;p20"/>
            <p:cNvPicPr/>
            <p:nvPr/>
          </p:nvPicPr>
          <p:blipFill>
            <a:blip r:embed="rId4"/>
            <a:srcRect l="26888" t="6006" r="26885" b="64348"/>
            <a:stretch/>
          </p:blipFill>
          <p:spPr>
            <a:xfrm>
              <a:off x="2311200" y="3470040"/>
              <a:ext cx="4986360" cy="16732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08" name="Google Shape;235;p20"/>
          <p:cNvGrpSpPr/>
          <p:nvPr/>
        </p:nvGrpSpPr>
        <p:grpSpPr>
          <a:xfrm>
            <a:off x="0" y="-12960"/>
            <a:ext cx="4251240" cy="2399400"/>
            <a:chOff x="0" y="-12960"/>
            <a:chExt cx="4251240" cy="2399400"/>
          </a:xfrm>
        </p:grpSpPr>
        <p:pic>
          <p:nvPicPr>
            <p:cNvPr id="109" name="Google Shape;236;p20"/>
            <p:cNvPicPr/>
            <p:nvPr/>
          </p:nvPicPr>
          <p:blipFill>
            <a:blip r:embed="rId4"/>
            <a:srcRect l="48611" t="43133" r="25720" b="12392"/>
            <a:stretch/>
          </p:blipFill>
          <p:spPr>
            <a:xfrm>
              <a:off x="0" y="0"/>
              <a:ext cx="2631600" cy="2386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0" name="Google Shape;237;p20"/>
            <p:cNvPicPr/>
            <p:nvPr/>
          </p:nvPicPr>
          <p:blipFill>
            <a:blip r:embed="rId3"/>
            <a:srcRect l="5591" t="19463" r="59874" b="55392"/>
            <a:stretch/>
          </p:blipFill>
          <p:spPr>
            <a:xfrm rot="10800000">
              <a:off x="360" y="-12960"/>
              <a:ext cx="4250880" cy="1618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12" name="Google Shape;239;p20"/>
          <p:cNvGrpSpPr/>
          <p:nvPr/>
        </p:nvGrpSpPr>
        <p:grpSpPr>
          <a:xfrm>
            <a:off x="-518760" y="297720"/>
            <a:ext cx="9494280" cy="5457600"/>
            <a:chOff x="-518760" y="297720"/>
            <a:chExt cx="9494280" cy="5457600"/>
          </a:xfrm>
        </p:grpSpPr>
        <p:sp>
          <p:nvSpPr>
            <p:cNvPr id="113" name="Google Shape;240;p20"/>
            <p:cNvSpPr/>
            <p:nvPr/>
          </p:nvSpPr>
          <p:spPr>
            <a:xfrm>
              <a:off x="220320" y="465048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14" name="Google Shape;241;p20"/>
            <p:cNvSpPr/>
            <p:nvPr/>
          </p:nvSpPr>
          <p:spPr>
            <a:xfrm>
              <a:off x="8229600" y="444960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5" name="Google Shape;242;p20"/>
            <p:cNvSpPr/>
            <p:nvPr/>
          </p:nvSpPr>
          <p:spPr>
            <a:xfrm>
              <a:off x="-518760" y="29772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720000" y="1222200"/>
            <a:ext cx="7703640" cy="2467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21;p3"/>
          <p:cNvGrpSpPr/>
          <p:nvPr/>
        </p:nvGrpSpPr>
        <p:grpSpPr>
          <a:xfrm>
            <a:off x="360" y="0"/>
            <a:ext cx="9143640" cy="5184000"/>
            <a:chOff x="360" y="0"/>
            <a:chExt cx="9143640" cy="5184000"/>
          </a:xfrm>
        </p:grpSpPr>
        <p:grpSp>
          <p:nvGrpSpPr>
            <p:cNvPr id="118" name="Google Shape;22;p3"/>
            <p:cNvGrpSpPr/>
            <p:nvPr/>
          </p:nvGrpSpPr>
          <p:grpSpPr>
            <a:xfrm>
              <a:off x="360" y="0"/>
              <a:ext cx="4986360" cy="3918600"/>
              <a:chOff x="360" y="0"/>
              <a:chExt cx="4986360" cy="3918600"/>
            </a:xfrm>
          </p:grpSpPr>
          <p:pic>
            <p:nvPicPr>
              <p:cNvPr id="119" name="Google Shape;23;p3"/>
              <p:cNvPicPr/>
              <p:nvPr/>
            </p:nvPicPr>
            <p:blipFill>
              <a:blip r:embed="rId3"/>
              <a:srcRect l="1389" t="26408" r="75083" b="13674"/>
              <a:stretch/>
            </p:blipFill>
            <p:spPr>
              <a:xfrm flipH="1">
                <a:off x="360" y="0"/>
                <a:ext cx="2939040" cy="391860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20" name="Google Shape;24;p3"/>
              <p:cNvPicPr/>
              <p:nvPr/>
            </p:nvPicPr>
            <p:blipFill>
              <a:blip r:embed="rId4"/>
              <a:srcRect l="21159" t="55236" r="32617" b="4309"/>
              <a:stretch/>
            </p:blipFill>
            <p:spPr>
              <a:xfrm flipH="1">
                <a:off x="360" y="0"/>
                <a:ext cx="4986360" cy="228384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121" name="Google Shape;25;p3"/>
            <p:cNvGrpSpPr/>
            <p:nvPr/>
          </p:nvGrpSpPr>
          <p:grpSpPr>
            <a:xfrm>
              <a:off x="4706280" y="1018080"/>
              <a:ext cx="4437720" cy="4165920"/>
              <a:chOff x="4706280" y="1018080"/>
              <a:chExt cx="4437720" cy="4165920"/>
            </a:xfrm>
          </p:grpSpPr>
          <p:pic>
            <p:nvPicPr>
              <p:cNvPr id="122" name="Google Shape;26;p3"/>
              <p:cNvPicPr/>
              <p:nvPr/>
            </p:nvPicPr>
            <p:blipFill>
              <a:blip r:embed="rId4"/>
              <a:srcRect l="35370" t="5164" r="21351" b="51348"/>
              <a:stretch/>
            </p:blipFill>
            <p:spPr>
              <a:xfrm flipH="1">
                <a:off x="4706280" y="2809440"/>
                <a:ext cx="4437720" cy="23335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23" name="Google Shape;27;p3"/>
              <p:cNvPicPr/>
              <p:nvPr/>
            </p:nvPicPr>
            <p:blipFill>
              <a:blip r:embed="rId3"/>
              <a:srcRect t="21588" r="76117" b="13746"/>
              <a:stretch/>
            </p:blipFill>
            <p:spPr>
              <a:xfrm rot="10800000" flipH="1">
                <a:off x="6204600" y="1018080"/>
                <a:ext cx="2939040" cy="416592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2567160" y="2357640"/>
            <a:ext cx="4009320" cy="13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5" name="PlaceHolder 2"/>
          <p:cNvSpPr>
            <a:spLocks noGrp="1"/>
          </p:cNvSpPr>
          <p:nvPr>
            <p:ph type="title"/>
          </p:nvPr>
        </p:nvSpPr>
        <p:spPr>
          <a:xfrm>
            <a:off x="3734280" y="776160"/>
            <a:ext cx="1674720" cy="138240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126" name="Google Shape;31;p3"/>
          <p:cNvGrpSpPr/>
          <p:nvPr/>
        </p:nvGrpSpPr>
        <p:grpSpPr>
          <a:xfrm>
            <a:off x="960480" y="-478800"/>
            <a:ext cx="7745040" cy="5234040"/>
            <a:chOff x="960480" y="-478800"/>
            <a:chExt cx="7745040" cy="5234040"/>
          </a:xfrm>
        </p:grpSpPr>
        <p:sp>
          <p:nvSpPr>
            <p:cNvPr id="127" name="Google Shape;32;p3"/>
            <p:cNvSpPr/>
            <p:nvPr/>
          </p:nvSpPr>
          <p:spPr>
            <a:xfrm flipH="1">
              <a:off x="7907040" y="-321120"/>
              <a:ext cx="745920" cy="1305720"/>
            </a:xfrm>
            <a:custGeom>
              <a:avLst/>
              <a:gdLst>
                <a:gd name="textAreaLeft" fmla="*/ 360 w 745920"/>
                <a:gd name="textAreaRight" fmla="*/ 74664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28" name="Google Shape;33;p3"/>
            <p:cNvSpPr/>
            <p:nvPr/>
          </p:nvSpPr>
          <p:spPr>
            <a:xfrm flipH="1">
              <a:off x="960120" y="-478800"/>
              <a:ext cx="1021320" cy="1018080"/>
            </a:xfrm>
            <a:custGeom>
              <a:avLst/>
              <a:gdLst>
                <a:gd name="textAreaLeft" fmla="*/ -360 w 1021320"/>
                <a:gd name="textAreaRight" fmla="*/ 102132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29" name="Google Shape;34;p3"/>
            <p:cNvSpPr/>
            <p:nvPr/>
          </p:nvSpPr>
          <p:spPr>
            <a:xfrm flipH="1">
              <a:off x="8154720" y="4190760"/>
              <a:ext cx="550440" cy="564480"/>
            </a:xfrm>
            <a:custGeom>
              <a:avLst/>
              <a:gdLst>
                <a:gd name="textAreaLeft" fmla="*/ -360 w 550440"/>
                <a:gd name="textAreaRight" fmla="*/ 55044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32" name="Google Shape;250;p21"/>
          <p:cNvGrpSpPr/>
          <p:nvPr/>
        </p:nvGrpSpPr>
        <p:grpSpPr>
          <a:xfrm>
            <a:off x="4157280" y="0"/>
            <a:ext cx="4986360" cy="3918600"/>
            <a:chOff x="4157280" y="0"/>
            <a:chExt cx="4986360" cy="3918600"/>
          </a:xfrm>
        </p:grpSpPr>
        <p:pic>
          <p:nvPicPr>
            <p:cNvPr id="133" name="Google Shape;251;p21"/>
            <p:cNvPicPr/>
            <p:nvPr/>
          </p:nvPicPr>
          <p:blipFill>
            <a:blip r:embed="rId3"/>
            <a:srcRect l="-4857" t="19162" r="81329" b="20920"/>
            <a:stretch/>
          </p:blipFill>
          <p:spPr>
            <a:xfrm>
              <a:off x="620460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34" name="Google Shape;252;p21"/>
            <p:cNvPicPr/>
            <p:nvPr/>
          </p:nvPicPr>
          <p:blipFill>
            <a:blip r:embed="rId4"/>
            <a:srcRect l="21159" t="59539" r="32617"/>
            <a:stretch/>
          </p:blipFill>
          <p:spPr>
            <a:xfrm>
              <a:off x="415728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35" name="Google Shape;253;p21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136" name="Google Shape;254;p21"/>
            <p:cNvPicPr/>
            <p:nvPr/>
          </p:nvPicPr>
          <p:blipFill>
            <a:blip r:embed="rId4"/>
            <a:srcRect l="40967" t="-3605" r="15754" b="60117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37" name="Google Shape;255;p21"/>
            <p:cNvPicPr/>
            <p:nvPr/>
          </p:nvPicPr>
          <p:blipFill>
            <a:blip r:embed="rId3"/>
            <a:srcRect l="-6060" t="19626" r="82176" b="15702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38" name="Google Shape;256;p21"/>
          <p:cNvGrpSpPr/>
          <p:nvPr/>
        </p:nvGrpSpPr>
        <p:grpSpPr>
          <a:xfrm>
            <a:off x="186480" y="-619560"/>
            <a:ext cx="10798200" cy="5573880"/>
            <a:chOff x="186480" y="-619560"/>
            <a:chExt cx="10798200" cy="5573880"/>
          </a:xfrm>
        </p:grpSpPr>
        <p:sp>
          <p:nvSpPr>
            <p:cNvPr id="139" name="Google Shape;257;p21"/>
            <p:cNvSpPr/>
            <p:nvPr/>
          </p:nvSpPr>
          <p:spPr>
            <a:xfrm>
              <a:off x="8555400" y="111600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40" name="Google Shape;258;p21"/>
            <p:cNvSpPr/>
            <p:nvPr/>
          </p:nvSpPr>
          <p:spPr>
            <a:xfrm>
              <a:off x="186480" y="460404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41" name="Google Shape;259;p21"/>
            <p:cNvSpPr/>
            <p:nvPr/>
          </p:nvSpPr>
          <p:spPr>
            <a:xfrm>
              <a:off x="186480" y="-6195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261;p22"/>
          <p:cNvGrpSpPr/>
          <p:nvPr/>
        </p:nvGrpSpPr>
        <p:grpSpPr>
          <a:xfrm>
            <a:off x="360" y="2809440"/>
            <a:ext cx="6655680" cy="2374560"/>
            <a:chOff x="360" y="2809440"/>
            <a:chExt cx="6655680" cy="2374560"/>
          </a:xfrm>
        </p:grpSpPr>
        <p:pic>
          <p:nvPicPr>
            <p:cNvPr id="143" name="Google Shape;262;p22"/>
            <p:cNvPicPr/>
            <p:nvPr/>
          </p:nvPicPr>
          <p:blipFill>
            <a:blip r:embed="rId3"/>
            <a:srcRect l="32450" t="-4417" r="24271" b="60929"/>
            <a:stretch/>
          </p:blipFill>
          <p:spPr>
            <a:xfrm>
              <a:off x="221832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44" name="Google Shape;263;p22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 rot="10800000">
              <a:off x="360" y="339516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45" name="Google Shape;264;p22"/>
          <p:cNvGrpSpPr/>
          <p:nvPr/>
        </p:nvGrpSpPr>
        <p:grpSpPr>
          <a:xfrm>
            <a:off x="4985280" y="0"/>
            <a:ext cx="4171320" cy="3489840"/>
            <a:chOff x="4985280" y="0"/>
            <a:chExt cx="4171320" cy="3489840"/>
          </a:xfrm>
        </p:grpSpPr>
        <p:pic>
          <p:nvPicPr>
            <p:cNvPr id="146" name="Google Shape;265;p22"/>
            <p:cNvPicPr/>
            <p:nvPr/>
          </p:nvPicPr>
          <p:blipFill>
            <a:blip r:embed="rId3"/>
            <a:srcRect l="20951" t="31283" r="59272" b="6909"/>
            <a:stretch/>
          </p:blipFill>
          <p:spPr>
            <a:xfrm>
              <a:off x="7011360" y="0"/>
              <a:ext cx="2132280" cy="348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47" name="Google Shape;266;p22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>
              <a:off x="4985280" y="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49" name="Google Shape;270;p22"/>
          <p:cNvGrpSpPr/>
          <p:nvPr/>
        </p:nvGrpSpPr>
        <p:grpSpPr>
          <a:xfrm>
            <a:off x="171360" y="-716400"/>
            <a:ext cx="10778760" cy="5726880"/>
            <a:chOff x="171360" y="-716400"/>
            <a:chExt cx="10778760" cy="5726880"/>
          </a:xfrm>
        </p:grpSpPr>
        <p:sp>
          <p:nvSpPr>
            <p:cNvPr id="150" name="Google Shape;271;p22"/>
            <p:cNvSpPr/>
            <p:nvPr/>
          </p:nvSpPr>
          <p:spPr>
            <a:xfrm>
              <a:off x="8520840" y="-781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51" name="Google Shape;272;p22"/>
            <p:cNvSpPr/>
            <p:nvPr/>
          </p:nvSpPr>
          <p:spPr>
            <a:xfrm>
              <a:off x="3799440" y="466020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2" name="Google Shape;273;p22"/>
            <p:cNvSpPr/>
            <p:nvPr/>
          </p:nvSpPr>
          <p:spPr>
            <a:xfrm>
              <a:off x="171360" y="-71640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275;p23"/>
          <p:cNvGrpSpPr/>
          <p:nvPr/>
        </p:nvGrpSpPr>
        <p:grpSpPr>
          <a:xfrm>
            <a:off x="360" y="0"/>
            <a:ext cx="4986360" cy="3918600"/>
            <a:chOff x="360" y="0"/>
            <a:chExt cx="4986360" cy="3918600"/>
          </a:xfrm>
        </p:grpSpPr>
        <p:pic>
          <p:nvPicPr>
            <p:cNvPr id="154" name="Google Shape;276;p23"/>
            <p:cNvPicPr/>
            <p:nvPr/>
          </p:nvPicPr>
          <p:blipFill>
            <a:blip r:embed="rId3"/>
            <a:srcRect l="1389" t="26408" r="75083" b="13674"/>
            <a:stretch/>
          </p:blipFill>
          <p:spPr>
            <a:xfrm flipH="1">
              <a:off x="36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55" name="Google Shape;277;p23"/>
            <p:cNvPicPr/>
            <p:nvPr/>
          </p:nvPicPr>
          <p:blipFill>
            <a:blip r:embed="rId4"/>
            <a:srcRect l="21159" t="55236" r="32617" b="4309"/>
            <a:stretch/>
          </p:blipFill>
          <p:spPr>
            <a:xfrm flipH="1">
              <a:off x="36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56" name="Google Shape;278;p23"/>
          <p:cNvGrpSpPr/>
          <p:nvPr/>
        </p:nvGrpSpPr>
        <p:grpSpPr>
          <a:xfrm>
            <a:off x="4706280" y="1018080"/>
            <a:ext cx="4437720" cy="4165920"/>
            <a:chOff x="4706280" y="1018080"/>
            <a:chExt cx="4437720" cy="4165920"/>
          </a:xfrm>
        </p:grpSpPr>
        <p:pic>
          <p:nvPicPr>
            <p:cNvPr id="157" name="Google Shape;279;p23"/>
            <p:cNvPicPr/>
            <p:nvPr/>
          </p:nvPicPr>
          <p:blipFill>
            <a:blip r:embed="rId4"/>
            <a:srcRect l="35370" t="5164" r="21351" b="51348"/>
            <a:stretch/>
          </p:blipFill>
          <p:spPr>
            <a:xfrm flipH="1">
              <a:off x="470628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58" name="Google Shape;280;p23"/>
            <p:cNvPicPr/>
            <p:nvPr/>
          </p:nvPicPr>
          <p:blipFill>
            <a:blip r:embed="rId3"/>
            <a:srcRect t="21588" r="76117" b="13746"/>
            <a:stretch/>
          </p:blipFill>
          <p:spPr>
            <a:xfrm rot="10800000" flipH="1">
              <a:off x="620460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60" name="Google Shape;288;p23"/>
          <p:cNvGrpSpPr/>
          <p:nvPr/>
        </p:nvGrpSpPr>
        <p:grpSpPr>
          <a:xfrm>
            <a:off x="-510120" y="121680"/>
            <a:ext cx="9491400" cy="4314240"/>
            <a:chOff x="-510120" y="121680"/>
            <a:chExt cx="9491400" cy="4314240"/>
          </a:xfrm>
        </p:grpSpPr>
        <p:sp>
          <p:nvSpPr>
            <p:cNvPr id="161" name="Google Shape;289;p23"/>
            <p:cNvSpPr/>
            <p:nvPr/>
          </p:nvSpPr>
          <p:spPr>
            <a:xfrm>
              <a:off x="-510120" y="341784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62" name="Google Shape;290;p23"/>
            <p:cNvSpPr/>
            <p:nvPr/>
          </p:nvSpPr>
          <p:spPr>
            <a:xfrm>
              <a:off x="8430840" y="12168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292;p24"/>
          <p:cNvGrpSpPr/>
          <p:nvPr/>
        </p:nvGrpSpPr>
        <p:grpSpPr>
          <a:xfrm>
            <a:off x="360" y="2809440"/>
            <a:ext cx="6655680" cy="2374560"/>
            <a:chOff x="360" y="2809440"/>
            <a:chExt cx="6655680" cy="2374560"/>
          </a:xfrm>
        </p:grpSpPr>
        <p:pic>
          <p:nvPicPr>
            <p:cNvPr id="164" name="Google Shape;293;p24"/>
            <p:cNvPicPr/>
            <p:nvPr/>
          </p:nvPicPr>
          <p:blipFill>
            <a:blip r:embed="rId3"/>
            <a:srcRect l="32450" t="-4417" r="24271" b="60929"/>
            <a:stretch/>
          </p:blipFill>
          <p:spPr>
            <a:xfrm>
              <a:off x="221832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65" name="Google Shape;294;p24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 rot="10800000">
              <a:off x="360" y="339516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66" name="Google Shape;295;p24"/>
          <p:cNvGrpSpPr/>
          <p:nvPr/>
        </p:nvGrpSpPr>
        <p:grpSpPr>
          <a:xfrm>
            <a:off x="4985280" y="0"/>
            <a:ext cx="4171320" cy="3489840"/>
            <a:chOff x="4985280" y="0"/>
            <a:chExt cx="4171320" cy="3489840"/>
          </a:xfrm>
        </p:grpSpPr>
        <p:pic>
          <p:nvPicPr>
            <p:cNvPr id="167" name="Google Shape;296;p24"/>
            <p:cNvPicPr/>
            <p:nvPr/>
          </p:nvPicPr>
          <p:blipFill>
            <a:blip r:embed="rId3"/>
            <a:srcRect l="20951" t="31283" r="59272" b="6909"/>
            <a:stretch/>
          </p:blipFill>
          <p:spPr>
            <a:xfrm>
              <a:off x="7011360" y="0"/>
              <a:ext cx="2132280" cy="348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68" name="Google Shape;297;p24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>
              <a:off x="4985280" y="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69" name="Google Shape;298;p24"/>
          <p:cNvGrpSpPr/>
          <p:nvPr/>
        </p:nvGrpSpPr>
        <p:grpSpPr>
          <a:xfrm>
            <a:off x="171360" y="-716400"/>
            <a:ext cx="10778760" cy="5726880"/>
            <a:chOff x="171360" y="-716400"/>
            <a:chExt cx="10778760" cy="5726880"/>
          </a:xfrm>
        </p:grpSpPr>
        <p:sp>
          <p:nvSpPr>
            <p:cNvPr id="170" name="Google Shape;299;p24"/>
            <p:cNvSpPr/>
            <p:nvPr/>
          </p:nvSpPr>
          <p:spPr>
            <a:xfrm>
              <a:off x="8520840" y="-781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71" name="Google Shape;300;p24"/>
            <p:cNvSpPr/>
            <p:nvPr/>
          </p:nvSpPr>
          <p:spPr>
            <a:xfrm>
              <a:off x="3799440" y="466020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72" name="Google Shape;301;p24"/>
            <p:cNvSpPr/>
            <p:nvPr/>
          </p:nvSpPr>
          <p:spPr>
            <a:xfrm>
              <a:off x="171360" y="-71640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310;p25"/>
          <p:cNvGrpSpPr/>
          <p:nvPr/>
        </p:nvGrpSpPr>
        <p:grpSpPr>
          <a:xfrm>
            <a:off x="6413040" y="360"/>
            <a:ext cx="2730600" cy="5143320"/>
            <a:chOff x="6413040" y="360"/>
            <a:chExt cx="2730600" cy="5143320"/>
          </a:xfrm>
        </p:grpSpPr>
        <p:pic>
          <p:nvPicPr>
            <p:cNvPr id="175" name="Google Shape;311;p25"/>
            <p:cNvPicPr/>
            <p:nvPr/>
          </p:nvPicPr>
          <p:blipFill>
            <a:blip r:embed="rId3"/>
            <a:srcRect t="24398" r="79395" b="13379"/>
            <a:stretch/>
          </p:blipFill>
          <p:spPr>
            <a:xfrm rot="10800000" flipH="1">
              <a:off x="6569640" y="360"/>
              <a:ext cx="2574000" cy="4069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6" name="Google Shape;312;p25"/>
            <p:cNvPicPr/>
            <p:nvPr/>
          </p:nvPicPr>
          <p:blipFill>
            <a:blip r:embed="rId4"/>
            <a:srcRect l="18441" t="35658" r="56236" b="-7734"/>
            <a:stretch/>
          </p:blipFill>
          <p:spPr>
            <a:xfrm rot="10800000" flipH="1">
              <a:off x="6413040" y="1074600"/>
              <a:ext cx="2730600" cy="4069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77" name="Google Shape;313;p25"/>
          <p:cNvGrpSpPr/>
          <p:nvPr/>
        </p:nvGrpSpPr>
        <p:grpSpPr>
          <a:xfrm>
            <a:off x="360" y="1018080"/>
            <a:ext cx="6411960" cy="4165920"/>
            <a:chOff x="360" y="1018080"/>
            <a:chExt cx="6411960" cy="4165920"/>
          </a:xfrm>
        </p:grpSpPr>
        <p:pic>
          <p:nvPicPr>
            <p:cNvPr id="178" name="Google Shape;314;p25"/>
            <p:cNvPicPr/>
            <p:nvPr/>
          </p:nvPicPr>
          <p:blipFill>
            <a:blip r:embed="rId4"/>
            <a:srcRect l="23950" t="-9166" r="32769" b="65678"/>
            <a:stretch/>
          </p:blipFill>
          <p:spPr>
            <a:xfrm>
              <a:off x="1974600" y="283752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9" name="Google Shape;315;p25"/>
            <p:cNvPicPr/>
            <p:nvPr/>
          </p:nvPicPr>
          <p:blipFill>
            <a:blip r:embed="rId3"/>
            <a:srcRect l="-7178" t="31024" r="83294" b="4303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81" name="Google Shape;325;p25"/>
          <p:cNvGrpSpPr/>
          <p:nvPr/>
        </p:nvGrpSpPr>
        <p:grpSpPr>
          <a:xfrm>
            <a:off x="-1811520" y="114120"/>
            <a:ext cx="7156080" cy="4943520"/>
            <a:chOff x="-1811520" y="114120"/>
            <a:chExt cx="7156080" cy="4943520"/>
          </a:xfrm>
        </p:grpSpPr>
        <p:sp>
          <p:nvSpPr>
            <p:cNvPr id="182" name="Google Shape;326;p25"/>
            <p:cNvSpPr/>
            <p:nvPr/>
          </p:nvSpPr>
          <p:spPr>
            <a:xfrm>
              <a:off x="3799440" y="470736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83" name="Google Shape;327;p25"/>
            <p:cNvSpPr/>
            <p:nvPr/>
          </p:nvSpPr>
          <p:spPr>
            <a:xfrm rot="5400000">
              <a:off x="-1811520" y="1141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329;p26"/>
          <p:cNvGrpSpPr/>
          <p:nvPr/>
        </p:nvGrpSpPr>
        <p:grpSpPr>
          <a:xfrm>
            <a:off x="4157280" y="0"/>
            <a:ext cx="4986360" cy="3918600"/>
            <a:chOff x="4157280" y="0"/>
            <a:chExt cx="4986360" cy="3918600"/>
          </a:xfrm>
        </p:grpSpPr>
        <p:pic>
          <p:nvPicPr>
            <p:cNvPr id="185" name="Google Shape;330;p26"/>
            <p:cNvPicPr/>
            <p:nvPr/>
          </p:nvPicPr>
          <p:blipFill>
            <a:blip r:embed="rId3"/>
            <a:srcRect l="-2926" t="36766" r="79402" b="3316"/>
            <a:stretch/>
          </p:blipFill>
          <p:spPr>
            <a:xfrm>
              <a:off x="620460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86" name="Google Shape;331;p26"/>
            <p:cNvPicPr/>
            <p:nvPr/>
          </p:nvPicPr>
          <p:blipFill>
            <a:blip r:embed="rId4"/>
            <a:srcRect l="21266" t="61537" r="32510" b="-1992"/>
            <a:stretch/>
          </p:blipFill>
          <p:spPr>
            <a:xfrm>
              <a:off x="415728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87" name="Google Shape;332;p26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188" name="Google Shape;333;p26"/>
            <p:cNvPicPr/>
            <p:nvPr/>
          </p:nvPicPr>
          <p:blipFill>
            <a:blip r:embed="rId4"/>
            <a:srcRect l="33024" t="-4460" r="23694" b="60971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89" name="Google Shape;334;p26"/>
            <p:cNvPicPr/>
            <p:nvPr/>
          </p:nvPicPr>
          <p:blipFill>
            <a:blip r:embed="rId3"/>
            <a:srcRect l="-5874" t="27913" r="81991" b="7421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90" name="Google Shape;335;p26"/>
          <p:cNvGrpSpPr/>
          <p:nvPr/>
        </p:nvGrpSpPr>
        <p:grpSpPr>
          <a:xfrm>
            <a:off x="-280080" y="257040"/>
            <a:ext cx="9815400" cy="4780440"/>
            <a:chOff x="-280080" y="257040"/>
            <a:chExt cx="9815400" cy="4780440"/>
          </a:xfrm>
        </p:grpSpPr>
        <p:sp>
          <p:nvSpPr>
            <p:cNvPr id="191" name="Google Shape;336;p26"/>
            <p:cNvSpPr/>
            <p:nvPr/>
          </p:nvSpPr>
          <p:spPr>
            <a:xfrm>
              <a:off x="-280080" y="37317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2" name="Google Shape;337;p26"/>
            <p:cNvSpPr/>
            <p:nvPr/>
          </p:nvSpPr>
          <p:spPr>
            <a:xfrm>
              <a:off x="8514000" y="387540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3" name="Google Shape;338;p26"/>
            <p:cNvSpPr/>
            <p:nvPr/>
          </p:nvSpPr>
          <p:spPr>
            <a:xfrm>
              <a:off x="8291520" y="2570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2223720" y="67032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title"/>
          </p:nvPr>
        </p:nvSpPr>
        <p:spPr>
          <a:xfrm>
            <a:off x="2223720" y="19677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title"/>
          </p:nvPr>
        </p:nvSpPr>
        <p:spPr>
          <a:xfrm>
            <a:off x="2223720" y="3265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198" name="Google Shape;359;p27"/>
          <p:cNvGrpSpPr/>
          <p:nvPr/>
        </p:nvGrpSpPr>
        <p:grpSpPr>
          <a:xfrm>
            <a:off x="3837240" y="0"/>
            <a:ext cx="5306400" cy="4524120"/>
            <a:chOff x="3837240" y="0"/>
            <a:chExt cx="5306400" cy="4524120"/>
          </a:xfrm>
        </p:grpSpPr>
        <p:pic>
          <p:nvPicPr>
            <p:cNvPr id="199" name="Google Shape;360;p27"/>
            <p:cNvPicPr/>
            <p:nvPr/>
          </p:nvPicPr>
          <p:blipFill>
            <a:blip r:embed="rId3"/>
            <a:srcRect l="5320" t="20041" r="76003" b="10779"/>
            <a:stretch/>
          </p:blipFill>
          <p:spPr>
            <a:xfrm>
              <a:off x="6810840" y="0"/>
              <a:ext cx="2332800" cy="45241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0" name="Google Shape;361;p27"/>
            <p:cNvPicPr/>
            <p:nvPr/>
          </p:nvPicPr>
          <p:blipFill>
            <a:blip r:embed="rId4"/>
            <a:srcRect l="28192" t="61946" r="22617" b="-2401"/>
            <a:stretch/>
          </p:blipFill>
          <p:spPr>
            <a:xfrm>
              <a:off x="3837240" y="0"/>
              <a:ext cx="530640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01" name="Google Shape;362;p27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202" name="Google Shape;363;p27"/>
            <p:cNvPicPr/>
            <p:nvPr/>
          </p:nvPicPr>
          <p:blipFill>
            <a:blip r:embed="rId4"/>
            <a:srcRect l="35370" t="5164" r="21351" b="51348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3" name="Google Shape;364;p27"/>
            <p:cNvPicPr/>
            <p:nvPr/>
          </p:nvPicPr>
          <p:blipFill>
            <a:blip r:embed="rId3"/>
            <a:srcRect t="21588" r="76117" b="13746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04" name="Google Shape;365;p27"/>
          <p:cNvGrpSpPr/>
          <p:nvPr/>
        </p:nvGrpSpPr>
        <p:grpSpPr>
          <a:xfrm>
            <a:off x="-1088640" y="-1306440"/>
            <a:ext cx="9792360" cy="6742440"/>
            <a:chOff x="-1088640" y="-1306440"/>
            <a:chExt cx="9792360" cy="6742440"/>
          </a:xfrm>
        </p:grpSpPr>
        <p:sp>
          <p:nvSpPr>
            <p:cNvPr id="205" name="Google Shape;366;p27"/>
            <p:cNvSpPr/>
            <p:nvPr/>
          </p:nvSpPr>
          <p:spPr>
            <a:xfrm>
              <a:off x="-1088640" y="-130644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06" name="Google Shape;367;p27"/>
            <p:cNvSpPr/>
            <p:nvPr/>
          </p:nvSpPr>
          <p:spPr>
            <a:xfrm>
              <a:off x="7957800" y="413028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07" name="Google Shape;368;p27"/>
            <p:cNvSpPr/>
            <p:nvPr/>
          </p:nvSpPr>
          <p:spPr>
            <a:xfrm>
              <a:off x="437760" y="43214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84120" y="1723680"/>
            <a:ext cx="6575760" cy="1198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4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64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14" name="Google Shape;122;p11"/>
          <p:cNvGrpSpPr/>
          <p:nvPr/>
        </p:nvGrpSpPr>
        <p:grpSpPr>
          <a:xfrm>
            <a:off x="3030120" y="472320"/>
            <a:ext cx="6113520" cy="4711680"/>
            <a:chOff x="3030120" y="472320"/>
            <a:chExt cx="6113520" cy="4711680"/>
          </a:xfrm>
        </p:grpSpPr>
        <p:pic>
          <p:nvPicPr>
            <p:cNvPr id="15" name="Google Shape;123;p11"/>
            <p:cNvPicPr/>
            <p:nvPr/>
          </p:nvPicPr>
          <p:blipFill>
            <a:blip r:embed="rId3"/>
            <a:srcRect l="28359" r="28359" b="56512"/>
            <a:stretch/>
          </p:blipFill>
          <p:spPr>
            <a:xfrm flipH="1">
              <a:off x="3030120" y="283752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6" name="Google Shape;124;p11"/>
            <p:cNvPicPr/>
            <p:nvPr/>
          </p:nvPicPr>
          <p:blipFill>
            <a:blip r:embed="rId4"/>
            <a:srcRect l="2611" t="15569" r="78800" b="11296"/>
            <a:stretch/>
          </p:blipFill>
          <p:spPr>
            <a:xfrm rot="10800000" flipH="1">
              <a:off x="6856920" y="472320"/>
              <a:ext cx="2286720" cy="47116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7" name="Google Shape;125;p11"/>
          <p:cNvGrpSpPr/>
          <p:nvPr/>
        </p:nvGrpSpPr>
        <p:grpSpPr>
          <a:xfrm>
            <a:off x="5428800" y="-479160"/>
            <a:ext cx="2777760" cy="6044760"/>
            <a:chOff x="5428800" y="-479160"/>
            <a:chExt cx="2777760" cy="6044760"/>
          </a:xfrm>
        </p:grpSpPr>
        <p:sp>
          <p:nvSpPr>
            <p:cNvPr id="18" name="Google Shape;126;p11"/>
            <p:cNvSpPr/>
            <p:nvPr/>
          </p:nvSpPr>
          <p:spPr>
            <a:xfrm flipH="1">
              <a:off x="5428440" y="-479160"/>
              <a:ext cx="1021320" cy="1018080"/>
            </a:xfrm>
            <a:custGeom>
              <a:avLst/>
              <a:gdLst>
                <a:gd name="textAreaLeft" fmla="*/ -360 w 1021320"/>
                <a:gd name="textAreaRight" fmla="*/ 102132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" name="Google Shape;127;p11"/>
            <p:cNvSpPr/>
            <p:nvPr/>
          </p:nvSpPr>
          <p:spPr>
            <a:xfrm flipH="1">
              <a:off x="7460640" y="4259880"/>
              <a:ext cx="745920" cy="1305720"/>
            </a:xfrm>
            <a:custGeom>
              <a:avLst/>
              <a:gdLst>
                <a:gd name="textAreaLeft" fmla="*/ 360 w 745920"/>
                <a:gd name="textAreaRight" fmla="*/ 74664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20" name="Google Shape;128;p11"/>
          <p:cNvGrpSpPr/>
          <p:nvPr/>
        </p:nvGrpSpPr>
        <p:grpSpPr>
          <a:xfrm>
            <a:off x="360" y="0"/>
            <a:ext cx="4986360" cy="3918600"/>
            <a:chOff x="360" y="0"/>
            <a:chExt cx="4986360" cy="3918600"/>
          </a:xfrm>
        </p:grpSpPr>
        <p:pic>
          <p:nvPicPr>
            <p:cNvPr id="21" name="Google Shape;129;p11"/>
            <p:cNvPicPr/>
            <p:nvPr/>
          </p:nvPicPr>
          <p:blipFill>
            <a:blip r:embed="rId4"/>
            <a:srcRect l="-3477" t="28515" r="79950" b="11567"/>
            <a:stretch/>
          </p:blipFill>
          <p:spPr>
            <a:xfrm flipH="1">
              <a:off x="36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" name="Google Shape;130;p11"/>
            <p:cNvPicPr/>
            <p:nvPr/>
          </p:nvPicPr>
          <p:blipFill>
            <a:blip r:embed="rId3"/>
            <a:srcRect l="14460" t="59539" r="39317"/>
            <a:stretch/>
          </p:blipFill>
          <p:spPr>
            <a:xfrm flipH="1">
              <a:off x="36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370;p28"/>
          <p:cNvGrpSpPr/>
          <p:nvPr/>
        </p:nvGrpSpPr>
        <p:grpSpPr>
          <a:xfrm>
            <a:off x="6413040" y="360"/>
            <a:ext cx="2730600" cy="5143320"/>
            <a:chOff x="6413040" y="360"/>
            <a:chExt cx="2730600" cy="5143320"/>
          </a:xfrm>
        </p:grpSpPr>
        <p:pic>
          <p:nvPicPr>
            <p:cNvPr id="209" name="Google Shape;371;p28"/>
            <p:cNvPicPr/>
            <p:nvPr/>
          </p:nvPicPr>
          <p:blipFill>
            <a:blip r:embed="rId3"/>
            <a:srcRect t="24398" r="79395" b="13379"/>
            <a:stretch/>
          </p:blipFill>
          <p:spPr>
            <a:xfrm rot="10800000" flipH="1">
              <a:off x="6569640" y="360"/>
              <a:ext cx="2574000" cy="4069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10" name="Google Shape;372;p28"/>
            <p:cNvPicPr/>
            <p:nvPr/>
          </p:nvPicPr>
          <p:blipFill>
            <a:blip r:embed="rId4"/>
            <a:srcRect l="18441" t="35658" r="56236" b="-7734"/>
            <a:stretch/>
          </p:blipFill>
          <p:spPr>
            <a:xfrm rot="10800000" flipH="1">
              <a:off x="6413040" y="1074600"/>
              <a:ext cx="2730600" cy="4069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11" name="Google Shape;373;p28"/>
          <p:cNvGrpSpPr/>
          <p:nvPr/>
        </p:nvGrpSpPr>
        <p:grpSpPr>
          <a:xfrm>
            <a:off x="360" y="1018080"/>
            <a:ext cx="6411960" cy="4165920"/>
            <a:chOff x="360" y="1018080"/>
            <a:chExt cx="6411960" cy="4165920"/>
          </a:xfrm>
        </p:grpSpPr>
        <p:pic>
          <p:nvPicPr>
            <p:cNvPr id="212" name="Google Shape;374;p28"/>
            <p:cNvPicPr/>
            <p:nvPr/>
          </p:nvPicPr>
          <p:blipFill>
            <a:blip r:embed="rId4"/>
            <a:srcRect l="23950" t="-9166" r="32769" b="65678"/>
            <a:stretch/>
          </p:blipFill>
          <p:spPr>
            <a:xfrm>
              <a:off x="1974600" y="283752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13" name="Google Shape;375;p28"/>
            <p:cNvPicPr/>
            <p:nvPr/>
          </p:nvPicPr>
          <p:blipFill>
            <a:blip r:embed="rId3"/>
            <a:srcRect l="-7178" t="31024" r="83294" b="4303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14" name="Google Shape;376;p28"/>
          <p:cNvGrpSpPr/>
          <p:nvPr/>
        </p:nvGrpSpPr>
        <p:grpSpPr>
          <a:xfrm>
            <a:off x="-1811520" y="114120"/>
            <a:ext cx="7156080" cy="4943520"/>
            <a:chOff x="-1811520" y="114120"/>
            <a:chExt cx="7156080" cy="4943520"/>
          </a:xfrm>
        </p:grpSpPr>
        <p:sp>
          <p:nvSpPr>
            <p:cNvPr id="215" name="Google Shape;377;p28"/>
            <p:cNvSpPr/>
            <p:nvPr/>
          </p:nvSpPr>
          <p:spPr>
            <a:xfrm>
              <a:off x="3799440" y="470736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16" name="Google Shape;378;p28"/>
            <p:cNvSpPr/>
            <p:nvPr/>
          </p:nvSpPr>
          <p:spPr>
            <a:xfrm rot="5400000">
              <a:off x="-1811520" y="1141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325520" y="1962000"/>
            <a:ext cx="1398600" cy="40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title"/>
          </p:nvPr>
        </p:nvSpPr>
        <p:spPr>
          <a:xfrm>
            <a:off x="3873240" y="1962000"/>
            <a:ext cx="1397520" cy="40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title"/>
          </p:nvPr>
        </p:nvSpPr>
        <p:spPr>
          <a:xfrm>
            <a:off x="6417720" y="1962000"/>
            <a:ext cx="1397520" cy="40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399;p30"/>
          <p:cNvGrpSpPr/>
          <p:nvPr/>
        </p:nvGrpSpPr>
        <p:grpSpPr>
          <a:xfrm>
            <a:off x="360" y="0"/>
            <a:ext cx="6656040" cy="2354400"/>
            <a:chOff x="360" y="0"/>
            <a:chExt cx="6656040" cy="2354400"/>
          </a:xfrm>
        </p:grpSpPr>
        <p:pic>
          <p:nvPicPr>
            <p:cNvPr id="230" name="Google Shape;400;p30"/>
            <p:cNvPicPr/>
            <p:nvPr/>
          </p:nvPicPr>
          <p:blipFill>
            <a:blip r:embed="rId3"/>
            <a:srcRect l="20101" t="-4417" r="24271" b="60652"/>
            <a:stretch/>
          </p:blipFill>
          <p:spPr>
            <a:xfrm rot="10800000" flipH="1">
              <a:off x="951480" y="5400"/>
              <a:ext cx="5704920" cy="2348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31" name="Google Shape;401;p30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 flipH="1">
              <a:off x="360" y="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32" name="Google Shape;402;p30"/>
          <p:cNvGrpSpPr/>
          <p:nvPr/>
        </p:nvGrpSpPr>
        <p:grpSpPr>
          <a:xfrm>
            <a:off x="4985280" y="1694160"/>
            <a:ext cx="4171320" cy="3489840"/>
            <a:chOff x="4985280" y="1694160"/>
            <a:chExt cx="4171320" cy="3489840"/>
          </a:xfrm>
        </p:grpSpPr>
        <p:pic>
          <p:nvPicPr>
            <p:cNvPr id="233" name="Google Shape;403;p30"/>
            <p:cNvPicPr/>
            <p:nvPr/>
          </p:nvPicPr>
          <p:blipFill>
            <a:blip r:embed="rId3"/>
            <a:srcRect l="20951" t="31283" r="59272" b="6909"/>
            <a:stretch/>
          </p:blipFill>
          <p:spPr>
            <a:xfrm rot="10800000" flipH="1">
              <a:off x="7011360" y="1694160"/>
              <a:ext cx="2132280" cy="34898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34" name="Google Shape;404;p30"/>
            <p:cNvPicPr/>
            <p:nvPr/>
          </p:nvPicPr>
          <p:blipFill>
            <a:blip r:embed="rId4"/>
            <a:srcRect l="4227" t="58239" r="61880" b="13981"/>
            <a:stretch/>
          </p:blipFill>
          <p:spPr>
            <a:xfrm rot="10800000" flipH="1">
              <a:off x="4985280" y="3395160"/>
              <a:ext cx="4171320" cy="1788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35" name="Google Shape;405;p30"/>
          <p:cNvGrpSpPr/>
          <p:nvPr/>
        </p:nvGrpSpPr>
        <p:grpSpPr>
          <a:xfrm>
            <a:off x="228600" y="172800"/>
            <a:ext cx="10721520" cy="5462640"/>
            <a:chOff x="228600" y="172800"/>
            <a:chExt cx="10721520" cy="5462640"/>
          </a:xfrm>
        </p:grpSpPr>
        <p:sp>
          <p:nvSpPr>
            <p:cNvPr id="236" name="Google Shape;406;p30"/>
            <p:cNvSpPr/>
            <p:nvPr/>
          </p:nvSpPr>
          <p:spPr>
            <a:xfrm flipV="1">
              <a:off x="8520840" y="15577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-360 h 2428920"/>
                <a:gd name="textAreaBottom" fmla="*/ 242892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37" name="Google Shape;407;p30"/>
            <p:cNvSpPr/>
            <p:nvPr/>
          </p:nvSpPr>
          <p:spPr>
            <a:xfrm flipV="1">
              <a:off x="3799440" y="17208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-360 h 350280"/>
                <a:gd name="textAreaBottom" fmla="*/ 35028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38" name="Google Shape;408;p30"/>
            <p:cNvSpPr/>
            <p:nvPr/>
          </p:nvSpPr>
          <p:spPr>
            <a:xfrm flipV="1">
              <a:off x="228600" y="43293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-360 h 1305720"/>
                <a:gd name="textAreaBottom" fmla="*/ 130572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36;p4"/>
          <p:cNvGrpSpPr/>
          <p:nvPr/>
        </p:nvGrpSpPr>
        <p:grpSpPr>
          <a:xfrm>
            <a:off x="0" y="-101520"/>
            <a:ext cx="9143640" cy="5285160"/>
            <a:chOff x="0" y="-101520"/>
            <a:chExt cx="9143640" cy="5285160"/>
          </a:xfrm>
        </p:grpSpPr>
        <p:grpSp>
          <p:nvGrpSpPr>
            <p:cNvPr id="240" name="Google Shape;37;p4"/>
            <p:cNvGrpSpPr/>
            <p:nvPr/>
          </p:nvGrpSpPr>
          <p:grpSpPr>
            <a:xfrm>
              <a:off x="5400000" y="0"/>
              <a:ext cx="3743640" cy="5183640"/>
              <a:chOff x="5400000" y="0"/>
              <a:chExt cx="3743640" cy="5183640"/>
            </a:xfrm>
          </p:grpSpPr>
          <p:pic>
            <p:nvPicPr>
              <p:cNvPr id="241" name="Google Shape;38;p4"/>
              <p:cNvPicPr/>
              <p:nvPr/>
            </p:nvPicPr>
            <p:blipFill>
              <a:blip r:embed="rId3"/>
              <a:srcRect t="28154" r="83008" b="11928"/>
              <a:stretch/>
            </p:blipFill>
            <p:spPr>
              <a:xfrm>
                <a:off x="7021440" y="0"/>
                <a:ext cx="2122200" cy="391860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42" name="Google Shape;39;p4"/>
              <p:cNvPicPr/>
              <p:nvPr/>
            </p:nvPicPr>
            <p:blipFill>
              <a:blip r:embed="rId4"/>
              <a:srcRect l="13257" t="4640" r="52035" b="54899"/>
              <a:stretch/>
            </p:blipFill>
            <p:spPr>
              <a:xfrm>
                <a:off x="5400000" y="2899800"/>
                <a:ext cx="3743640" cy="228384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243" name="Google Shape;40;p4"/>
            <p:cNvGrpSpPr/>
            <p:nvPr/>
          </p:nvGrpSpPr>
          <p:grpSpPr>
            <a:xfrm>
              <a:off x="0" y="-101520"/>
              <a:ext cx="4437720" cy="4762080"/>
              <a:chOff x="0" y="-101520"/>
              <a:chExt cx="4437720" cy="4762080"/>
            </a:xfrm>
          </p:grpSpPr>
          <p:pic>
            <p:nvPicPr>
              <p:cNvPr id="244" name="Google Shape;41;p4"/>
              <p:cNvPicPr/>
              <p:nvPr/>
            </p:nvPicPr>
            <p:blipFill>
              <a:blip r:embed="rId4"/>
              <a:srcRect l="31146" t="56446" r="25575" b="4983"/>
              <a:stretch/>
            </p:blipFill>
            <p:spPr>
              <a:xfrm>
                <a:off x="0" y="0"/>
                <a:ext cx="4437720" cy="206964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45" name="Google Shape;42;p4"/>
              <p:cNvPicPr/>
              <p:nvPr/>
            </p:nvPicPr>
            <p:blipFill>
              <a:blip r:embed="rId3"/>
              <a:srcRect l="4614" t="2365" r="79209" b="23718"/>
              <a:stretch/>
            </p:blipFill>
            <p:spPr>
              <a:xfrm rot="10800000">
                <a:off x="360" y="-101520"/>
                <a:ext cx="1989720" cy="476208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720000" y="1136880"/>
            <a:ext cx="7703640" cy="35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grpSp>
        <p:nvGrpSpPr>
          <p:cNvPr id="248" name="Google Shape;45;p4"/>
          <p:cNvGrpSpPr/>
          <p:nvPr/>
        </p:nvGrpSpPr>
        <p:grpSpPr>
          <a:xfrm>
            <a:off x="-1946520" y="-570240"/>
            <a:ext cx="10978560" cy="5713200"/>
            <a:chOff x="-1946520" y="-570240"/>
            <a:chExt cx="10978560" cy="5713200"/>
          </a:xfrm>
        </p:grpSpPr>
        <p:sp>
          <p:nvSpPr>
            <p:cNvPr id="249" name="Google Shape;46;p4"/>
            <p:cNvSpPr/>
            <p:nvPr/>
          </p:nvSpPr>
          <p:spPr>
            <a:xfrm rot="5400000">
              <a:off x="-1946520" y="271368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50" name="Google Shape;47;p4"/>
            <p:cNvSpPr/>
            <p:nvPr/>
          </p:nvSpPr>
          <p:spPr>
            <a:xfrm>
              <a:off x="8286120" y="-57024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51" name="Google Shape;48;p4"/>
            <p:cNvSpPr/>
            <p:nvPr/>
          </p:nvSpPr>
          <p:spPr>
            <a:xfrm>
              <a:off x="8481600" y="43214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410;p31"/>
          <p:cNvGrpSpPr/>
          <p:nvPr/>
        </p:nvGrpSpPr>
        <p:grpSpPr>
          <a:xfrm>
            <a:off x="3837240" y="604800"/>
            <a:ext cx="5306400" cy="4524120"/>
            <a:chOff x="3837240" y="604800"/>
            <a:chExt cx="5306400" cy="4524120"/>
          </a:xfrm>
        </p:grpSpPr>
        <p:pic>
          <p:nvPicPr>
            <p:cNvPr id="255" name="Google Shape;411;p31"/>
            <p:cNvPicPr/>
            <p:nvPr/>
          </p:nvPicPr>
          <p:blipFill>
            <a:blip r:embed="rId3"/>
            <a:srcRect l="5320" t="20041" r="76003" b="10779"/>
            <a:stretch/>
          </p:blipFill>
          <p:spPr>
            <a:xfrm rot="10800000" flipH="1">
              <a:off x="6810840" y="604800"/>
              <a:ext cx="2332800" cy="45241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56" name="Google Shape;412;p31"/>
            <p:cNvPicPr/>
            <p:nvPr/>
          </p:nvPicPr>
          <p:blipFill>
            <a:blip r:embed="rId4"/>
            <a:srcRect l="28192" t="61946" r="22617" b="-2401"/>
            <a:stretch/>
          </p:blipFill>
          <p:spPr>
            <a:xfrm rot="10800000" flipH="1">
              <a:off x="3837240" y="2844720"/>
              <a:ext cx="530640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57" name="Google Shape;413;p31"/>
          <p:cNvGrpSpPr/>
          <p:nvPr/>
        </p:nvGrpSpPr>
        <p:grpSpPr>
          <a:xfrm>
            <a:off x="0" y="-55080"/>
            <a:ext cx="4437720" cy="4165920"/>
            <a:chOff x="0" y="-55080"/>
            <a:chExt cx="4437720" cy="4165920"/>
          </a:xfrm>
        </p:grpSpPr>
        <p:pic>
          <p:nvPicPr>
            <p:cNvPr id="258" name="Google Shape;414;p31"/>
            <p:cNvPicPr/>
            <p:nvPr/>
          </p:nvPicPr>
          <p:blipFill>
            <a:blip r:embed="rId4"/>
            <a:srcRect l="35370" t="5164" r="21351" b="51348"/>
            <a:stretch/>
          </p:blipFill>
          <p:spPr>
            <a:xfrm rot="10800000" flipH="1">
              <a:off x="0" y="-140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59" name="Google Shape;415;p31"/>
            <p:cNvPicPr/>
            <p:nvPr/>
          </p:nvPicPr>
          <p:blipFill>
            <a:blip r:embed="rId3"/>
            <a:srcRect t="21588" r="76117" b="13746"/>
            <a:stretch/>
          </p:blipFill>
          <p:spPr>
            <a:xfrm flipH="1">
              <a:off x="360" y="-55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60" name="Google Shape;416;p31"/>
          <p:cNvGrpSpPr/>
          <p:nvPr/>
        </p:nvGrpSpPr>
        <p:grpSpPr>
          <a:xfrm>
            <a:off x="-308520" y="-307800"/>
            <a:ext cx="9012240" cy="5212800"/>
            <a:chOff x="-308520" y="-307800"/>
            <a:chExt cx="9012240" cy="5212800"/>
          </a:xfrm>
        </p:grpSpPr>
        <p:grpSp>
          <p:nvGrpSpPr>
            <p:cNvPr id="261" name="Google Shape;417;p31"/>
            <p:cNvGrpSpPr/>
            <p:nvPr/>
          </p:nvGrpSpPr>
          <p:grpSpPr>
            <a:xfrm>
              <a:off x="437760" y="-307800"/>
              <a:ext cx="8265960" cy="1305720"/>
              <a:chOff x="437760" y="-307800"/>
              <a:chExt cx="8265960" cy="1305720"/>
            </a:xfrm>
          </p:grpSpPr>
          <p:sp>
            <p:nvSpPr>
              <p:cNvPr id="262" name="Google Shape;418;p31"/>
              <p:cNvSpPr/>
              <p:nvPr/>
            </p:nvSpPr>
            <p:spPr>
              <a:xfrm flipV="1">
                <a:off x="7957800" y="-308160"/>
                <a:ext cx="745920" cy="1305720"/>
              </a:xfrm>
              <a:custGeom>
                <a:avLst/>
                <a:gdLst>
                  <a:gd name="textAreaLeft" fmla="*/ 0 w 745920"/>
                  <a:gd name="textAreaRight" fmla="*/ 746280 w 745920"/>
                  <a:gd name="textAreaTop" fmla="*/ -360 h 1305720"/>
                  <a:gd name="textAreaBottom" fmla="*/ 1305720 h 1305720"/>
                </a:gdLst>
                <a:ahLst/>
                <a:cxnLst/>
                <a:rect l="textAreaLeft" t="textAreaTop" r="textAreaRight" b="textAreaBottom"/>
                <a:pathLst>
                  <a:path w="29856" h="52248">
                    <a:moveTo>
                      <a:pt x="20668" y="8089"/>
                    </a:moveTo>
                    <a:cubicBezTo>
                      <a:pt x="20666" y="8116"/>
                      <a:pt x="20665" y="8144"/>
                      <a:pt x="20664" y="8171"/>
                    </a:cubicBezTo>
                    <a:cubicBezTo>
                      <a:pt x="20665" y="8144"/>
                      <a:pt x="20667" y="8116"/>
                      <a:pt x="20668" y="8089"/>
                    </a:cubicBezTo>
                    <a:close/>
                    <a:moveTo>
                      <a:pt x="24585" y="4346"/>
                    </a:moveTo>
                    <a:cubicBezTo>
                      <a:pt x="26590" y="4346"/>
                      <a:pt x="27886" y="4872"/>
                      <a:pt x="28285" y="5736"/>
                    </a:cubicBezTo>
                    <a:cubicBezTo>
                      <a:pt x="28913" y="7071"/>
                      <a:pt x="27420" y="9193"/>
                      <a:pt x="24671" y="11235"/>
                    </a:cubicBezTo>
                    <a:lnTo>
                      <a:pt x="24435" y="11235"/>
                    </a:lnTo>
                    <a:cubicBezTo>
                      <a:pt x="24042" y="11235"/>
                      <a:pt x="23571" y="11235"/>
                      <a:pt x="23099" y="11314"/>
                    </a:cubicBezTo>
                    <a:cubicBezTo>
                      <a:pt x="19642" y="11707"/>
                      <a:pt x="16185" y="12649"/>
                      <a:pt x="12885" y="14142"/>
                    </a:cubicBezTo>
                    <a:cubicBezTo>
                      <a:pt x="10136" y="15242"/>
                      <a:pt x="7464" y="16735"/>
                      <a:pt x="5029" y="18542"/>
                    </a:cubicBezTo>
                    <a:cubicBezTo>
                      <a:pt x="3222" y="18542"/>
                      <a:pt x="1965" y="18071"/>
                      <a:pt x="1572" y="17206"/>
                    </a:cubicBezTo>
                    <a:cubicBezTo>
                      <a:pt x="550" y="14849"/>
                      <a:pt x="5814" y="10292"/>
                      <a:pt x="13043" y="7150"/>
                    </a:cubicBezTo>
                    <a:cubicBezTo>
                      <a:pt x="15085" y="6286"/>
                      <a:pt x="17128" y="5578"/>
                      <a:pt x="19249" y="5107"/>
                    </a:cubicBezTo>
                    <a:cubicBezTo>
                      <a:pt x="20170" y="5798"/>
                      <a:pt x="20716" y="6938"/>
                      <a:pt x="20668" y="8089"/>
                    </a:cubicBezTo>
                    <a:lnTo>
                      <a:pt x="20668" y="8089"/>
                    </a:lnTo>
                    <a:cubicBezTo>
                      <a:pt x="20775" y="6395"/>
                      <a:pt x="21790" y="4941"/>
                      <a:pt x="23413" y="4400"/>
                    </a:cubicBezTo>
                    <a:cubicBezTo>
                      <a:pt x="23827" y="4363"/>
                      <a:pt x="24218" y="4346"/>
                      <a:pt x="24585" y="4346"/>
                    </a:cubicBezTo>
                    <a:close/>
                    <a:moveTo>
                      <a:pt x="24121" y="11707"/>
                    </a:moveTo>
                    <a:cubicBezTo>
                      <a:pt x="21842" y="13278"/>
                      <a:pt x="19407" y="14692"/>
                      <a:pt x="16814" y="15792"/>
                    </a:cubicBezTo>
                    <a:cubicBezTo>
                      <a:pt x="13278" y="17364"/>
                      <a:pt x="9586" y="18306"/>
                      <a:pt x="5736" y="18542"/>
                    </a:cubicBezTo>
                    <a:cubicBezTo>
                      <a:pt x="8014" y="16971"/>
                      <a:pt x="10528" y="15556"/>
                      <a:pt x="13121" y="14457"/>
                    </a:cubicBezTo>
                    <a:cubicBezTo>
                      <a:pt x="16264" y="13042"/>
                      <a:pt x="19721" y="12100"/>
                      <a:pt x="23178" y="11707"/>
                    </a:cubicBezTo>
                    <a:close/>
                    <a:moveTo>
                      <a:pt x="24828" y="11707"/>
                    </a:moveTo>
                    <a:cubicBezTo>
                      <a:pt x="26713" y="11785"/>
                      <a:pt x="27970" y="12257"/>
                      <a:pt x="28285" y="13121"/>
                    </a:cubicBezTo>
                    <a:cubicBezTo>
                      <a:pt x="28835" y="14457"/>
                      <a:pt x="27420" y="16499"/>
                      <a:pt x="24671" y="18621"/>
                    </a:cubicBezTo>
                    <a:lnTo>
                      <a:pt x="24435" y="18621"/>
                    </a:lnTo>
                    <a:cubicBezTo>
                      <a:pt x="24042" y="18621"/>
                      <a:pt x="23571" y="18699"/>
                      <a:pt x="23099" y="18699"/>
                    </a:cubicBezTo>
                    <a:cubicBezTo>
                      <a:pt x="19564" y="19092"/>
                      <a:pt x="16185" y="20035"/>
                      <a:pt x="12885" y="21528"/>
                    </a:cubicBezTo>
                    <a:cubicBezTo>
                      <a:pt x="10136" y="22628"/>
                      <a:pt x="7464" y="24120"/>
                      <a:pt x="5029" y="25927"/>
                    </a:cubicBezTo>
                    <a:cubicBezTo>
                      <a:pt x="3222" y="25849"/>
                      <a:pt x="1965" y="25377"/>
                      <a:pt x="1572" y="24592"/>
                    </a:cubicBezTo>
                    <a:cubicBezTo>
                      <a:pt x="943" y="23256"/>
                      <a:pt x="2436" y="21135"/>
                      <a:pt x="5186" y="19092"/>
                    </a:cubicBezTo>
                    <a:cubicBezTo>
                      <a:pt x="8093" y="19092"/>
                      <a:pt x="12414" y="18149"/>
                      <a:pt x="16971" y="16185"/>
                    </a:cubicBezTo>
                    <a:cubicBezTo>
                      <a:pt x="19721" y="15007"/>
                      <a:pt x="22392" y="13514"/>
                      <a:pt x="24828" y="11707"/>
                    </a:cubicBezTo>
                    <a:close/>
                    <a:moveTo>
                      <a:pt x="24121" y="19092"/>
                    </a:moveTo>
                    <a:cubicBezTo>
                      <a:pt x="21842" y="20663"/>
                      <a:pt x="19407" y="22078"/>
                      <a:pt x="16814" y="23178"/>
                    </a:cubicBezTo>
                    <a:cubicBezTo>
                      <a:pt x="13278" y="24749"/>
                      <a:pt x="9586" y="25692"/>
                      <a:pt x="5736" y="25927"/>
                    </a:cubicBezTo>
                    <a:cubicBezTo>
                      <a:pt x="8014" y="24356"/>
                      <a:pt x="10528" y="22942"/>
                      <a:pt x="13121" y="21842"/>
                    </a:cubicBezTo>
                    <a:cubicBezTo>
                      <a:pt x="16264" y="20428"/>
                      <a:pt x="19721" y="19485"/>
                      <a:pt x="23178" y="19092"/>
                    </a:cubicBezTo>
                    <a:close/>
                    <a:moveTo>
                      <a:pt x="24042" y="26399"/>
                    </a:moveTo>
                    <a:lnTo>
                      <a:pt x="24042" y="26477"/>
                    </a:lnTo>
                    <a:cubicBezTo>
                      <a:pt x="21764" y="28049"/>
                      <a:pt x="19328" y="29384"/>
                      <a:pt x="16814" y="30484"/>
                    </a:cubicBezTo>
                    <a:cubicBezTo>
                      <a:pt x="13278" y="31977"/>
                      <a:pt x="9586" y="32998"/>
                      <a:pt x="5814" y="33234"/>
                    </a:cubicBezTo>
                    <a:cubicBezTo>
                      <a:pt x="8093" y="31663"/>
                      <a:pt x="10528" y="30249"/>
                      <a:pt x="13043" y="29227"/>
                    </a:cubicBezTo>
                    <a:cubicBezTo>
                      <a:pt x="16264" y="27734"/>
                      <a:pt x="19642" y="26870"/>
                      <a:pt x="23178" y="26477"/>
                    </a:cubicBezTo>
                    <a:cubicBezTo>
                      <a:pt x="23492" y="26399"/>
                      <a:pt x="23806" y="26399"/>
                      <a:pt x="24042" y="26399"/>
                    </a:cubicBezTo>
                    <a:close/>
                    <a:moveTo>
                      <a:pt x="24828" y="19092"/>
                    </a:moveTo>
                    <a:cubicBezTo>
                      <a:pt x="26713" y="19092"/>
                      <a:pt x="27970" y="19642"/>
                      <a:pt x="28285" y="20428"/>
                    </a:cubicBezTo>
                    <a:cubicBezTo>
                      <a:pt x="28835" y="21842"/>
                      <a:pt x="27420" y="23885"/>
                      <a:pt x="24592" y="26006"/>
                    </a:cubicBezTo>
                    <a:lnTo>
                      <a:pt x="24435" y="26006"/>
                    </a:lnTo>
                    <a:cubicBezTo>
                      <a:pt x="24042" y="26006"/>
                      <a:pt x="23571" y="26006"/>
                      <a:pt x="23099" y="26085"/>
                    </a:cubicBezTo>
                    <a:cubicBezTo>
                      <a:pt x="19564" y="26477"/>
                      <a:pt x="16185" y="27420"/>
                      <a:pt x="12885" y="28913"/>
                    </a:cubicBezTo>
                    <a:cubicBezTo>
                      <a:pt x="10136" y="30013"/>
                      <a:pt x="7464" y="31506"/>
                      <a:pt x="5029" y="33313"/>
                    </a:cubicBezTo>
                    <a:cubicBezTo>
                      <a:pt x="3222" y="33156"/>
                      <a:pt x="1965" y="32763"/>
                      <a:pt x="1572" y="31820"/>
                    </a:cubicBezTo>
                    <a:lnTo>
                      <a:pt x="1572" y="31899"/>
                    </a:lnTo>
                    <a:cubicBezTo>
                      <a:pt x="943" y="30563"/>
                      <a:pt x="2436" y="28520"/>
                      <a:pt x="5186" y="26399"/>
                    </a:cubicBezTo>
                    <a:cubicBezTo>
                      <a:pt x="5290" y="26402"/>
                      <a:pt x="5396" y="26403"/>
                      <a:pt x="5503" y="26403"/>
                    </a:cubicBezTo>
                    <a:cubicBezTo>
                      <a:pt x="8403" y="26403"/>
                      <a:pt x="12577" y="25386"/>
                      <a:pt x="16971" y="23492"/>
                    </a:cubicBezTo>
                    <a:cubicBezTo>
                      <a:pt x="19721" y="22392"/>
                      <a:pt x="22392" y="20899"/>
                      <a:pt x="24828" y="19092"/>
                    </a:cubicBezTo>
                    <a:close/>
                    <a:moveTo>
                      <a:pt x="24121" y="33784"/>
                    </a:moveTo>
                    <a:cubicBezTo>
                      <a:pt x="21842" y="35434"/>
                      <a:pt x="19328" y="36770"/>
                      <a:pt x="16735" y="37870"/>
                    </a:cubicBezTo>
                    <a:cubicBezTo>
                      <a:pt x="13314" y="39425"/>
                      <a:pt x="9662" y="40364"/>
                      <a:pt x="5855" y="40612"/>
                    </a:cubicBezTo>
                    <a:lnTo>
                      <a:pt x="5855" y="40612"/>
                    </a:lnTo>
                    <a:cubicBezTo>
                      <a:pt x="8099" y="38999"/>
                      <a:pt x="10495" y="37615"/>
                      <a:pt x="13043" y="36534"/>
                    </a:cubicBezTo>
                    <a:cubicBezTo>
                      <a:pt x="16264" y="35120"/>
                      <a:pt x="19642" y="34177"/>
                      <a:pt x="23099" y="33784"/>
                    </a:cubicBezTo>
                    <a:close/>
                    <a:moveTo>
                      <a:pt x="24828" y="26399"/>
                    </a:moveTo>
                    <a:cubicBezTo>
                      <a:pt x="26713" y="26399"/>
                      <a:pt x="27970" y="26949"/>
                      <a:pt x="28363" y="27813"/>
                    </a:cubicBezTo>
                    <a:cubicBezTo>
                      <a:pt x="28913" y="29149"/>
                      <a:pt x="27420" y="31191"/>
                      <a:pt x="24671" y="33313"/>
                    </a:cubicBezTo>
                    <a:lnTo>
                      <a:pt x="24671" y="33391"/>
                    </a:lnTo>
                    <a:lnTo>
                      <a:pt x="23099" y="33391"/>
                    </a:lnTo>
                    <a:cubicBezTo>
                      <a:pt x="19564" y="33784"/>
                      <a:pt x="16107" y="34727"/>
                      <a:pt x="12885" y="36141"/>
                    </a:cubicBezTo>
                    <a:cubicBezTo>
                      <a:pt x="10136" y="37320"/>
                      <a:pt x="7464" y="38812"/>
                      <a:pt x="5029" y="40620"/>
                    </a:cubicBezTo>
                    <a:cubicBezTo>
                      <a:pt x="3222" y="40541"/>
                      <a:pt x="1965" y="40148"/>
                      <a:pt x="1572" y="39205"/>
                    </a:cubicBezTo>
                    <a:cubicBezTo>
                      <a:pt x="1022" y="37870"/>
                      <a:pt x="2515" y="35748"/>
                      <a:pt x="5264" y="33706"/>
                    </a:cubicBezTo>
                    <a:cubicBezTo>
                      <a:pt x="8171" y="33706"/>
                      <a:pt x="12493" y="32763"/>
                      <a:pt x="16971" y="30799"/>
                    </a:cubicBezTo>
                    <a:cubicBezTo>
                      <a:pt x="19799" y="29699"/>
                      <a:pt x="22392" y="28206"/>
                      <a:pt x="24828" y="26399"/>
                    </a:cubicBezTo>
                    <a:close/>
                    <a:moveTo>
                      <a:pt x="24828" y="33784"/>
                    </a:moveTo>
                    <a:cubicBezTo>
                      <a:pt x="26792" y="33784"/>
                      <a:pt x="27970" y="34256"/>
                      <a:pt x="28285" y="35120"/>
                    </a:cubicBezTo>
                    <a:lnTo>
                      <a:pt x="28285" y="35198"/>
                    </a:lnTo>
                    <a:cubicBezTo>
                      <a:pt x="29306" y="37555"/>
                      <a:pt x="24042" y="42034"/>
                      <a:pt x="16814" y="45176"/>
                    </a:cubicBezTo>
                    <a:cubicBezTo>
                      <a:pt x="14457" y="46198"/>
                      <a:pt x="12021" y="46983"/>
                      <a:pt x="9507" y="47533"/>
                    </a:cubicBezTo>
                    <a:cubicBezTo>
                      <a:pt x="8407" y="46748"/>
                      <a:pt x="7700" y="45491"/>
                      <a:pt x="7700" y="44155"/>
                    </a:cubicBezTo>
                    <a:cubicBezTo>
                      <a:pt x="7700" y="45884"/>
                      <a:pt x="6600" y="47455"/>
                      <a:pt x="4950" y="48005"/>
                    </a:cubicBezTo>
                    <a:cubicBezTo>
                      <a:pt x="3222" y="47926"/>
                      <a:pt x="1965" y="47455"/>
                      <a:pt x="1572" y="46591"/>
                    </a:cubicBezTo>
                    <a:cubicBezTo>
                      <a:pt x="943" y="45255"/>
                      <a:pt x="2436" y="43212"/>
                      <a:pt x="5186" y="41091"/>
                    </a:cubicBezTo>
                    <a:cubicBezTo>
                      <a:pt x="5290" y="41094"/>
                      <a:pt x="5396" y="41095"/>
                      <a:pt x="5504" y="41095"/>
                    </a:cubicBezTo>
                    <a:cubicBezTo>
                      <a:pt x="8403" y="41095"/>
                      <a:pt x="12577" y="40081"/>
                      <a:pt x="16971" y="38262"/>
                    </a:cubicBezTo>
                    <a:cubicBezTo>
                      <a:pt x="19721" y="37084"/>
                      <a:pt x="22392" y="35591"/>
                      <a:pt x="24828" y="33784"/>
                    </a:cubicBezTo>
                    <a:close/>
                    <a:moveTo>
                      <a:pt x="20742" y="0"/>
                    </a:moveTo>
                    <a:cubicBezTo>
                      <a:pt x="20742" y="2279"/>
                      <a:pt x="18935" y="4086"/>
                      <a:pt x="16657" y="4086"/>
                    </a:cubicBezTo>
                    <a:cubicBezTo>
                      <a:pt x="17442" y="4086"/>
                      <a:pt x="18149" y="4243"/>
                      <a:pt x="18857" y="4714"/>
                    </a:cubicBezTo>
                    <a:cubicBezTo>
                      <a:pt x="16814" y="5186"/>
                      <a:pt x="14850" y="5893"/>
                      <a:pt x="12964" y="6678"/>
                    </a:cubicBezTo>
                    <a:cubicBezTo>
                      <a:pt x="5186" y="10057"/>
                      <a:pt x="0" y="14771"/>
                      <a:pt x="1257" y="17364"/>
                    </a:cubicBezTo>
                    <a:cubicBezTo>
                      <a:pt x="1650" y="18306"/>
                      <a:pt x="2829" y="18856"/>
                      <a:pt x="4557" y="19013"/>
                    </a:cubicBezTo>
                    <a:cubicBezTo>
                      <a:pt x="1886" y="21135"/>
                      <a:pt x="629" y="23178"/>
                      <a:pt x="1257" y="24670"/>
                    </a:cubicBezTo>
                    <a:cubicBezTo>
                      <a:pt x="1650" y="25613"/>
                      <a:pt x="2829" y="26163"/>
                      <a:pt x="4557" y="26320"/>
                    </a:cubicBezTo>
                    <a:cubicBezTo>
                      <a:pt x="1886" y="28442"/>
                      <a:pt x="629" y="30563"/>
                      <a:pt x="1257" y="31977"/>
                    </a:cubicBezTo>
                    <a:cubicBezTo>
                      <a:pt x="1650" y="32998"/>
                      <a:pt x="2829" y="33470"/>
                      <a:pt x="4557" y="33627"/>
                    </a:cubicBezTo>
                    <a:cubicBezTo>
                      <a:pt x="1965" y="35748"/>
                      <a:pt x="550" y="37870"/>
                      <a:pt x="1257" y="39362"/>
                    </a:cubicBezTo>
                    <a:cubicBezTo>
                      <a:pt x="1650" y="40384"/>
                      <a:pt x="2829" y="40855"/>
                      <a:pt x="4557" y="41012"/>
                    </a:cubicBezTo>
                    <a:cubicBezTo>
                      <a:pt x="1886" y="43134"/>
                      <a:pt x="629" y="45255"/>
                      <a:pt x="1257" y="46669"/>
                    </a:cubicBezTo>
                    <a:cubicBezTo>
                      <a:pt x="1650" y="47769"/>
                      <a:pt x="2986" y="48319"/>
                      <a:pt x="4950" y="48398"/>
                    </a:cubicBezTo>
                    <a:cubicBezTo>
                      <a:pt x="6600" y="48948"/>
                      <a:pt x="7779" y="50440"/>
                      <a:pt x="7779" y="52248"/>
                    </a:cubicBezTo>
                    <a:cubicBezTo>
                      <a:pt x="7779" y="49969"/>
                      <a:pt x="9586" y="48162"/>
                      <a:pt x="11864" y="48162"/>
                    </a:cubicBezTo>
                    <a:cubicBezTo>
                      <a:pt x="11236" y="48162"/>
                      <a:pt x="10686" y="48005"/>
                      <a:pt x="10136" y="47769"/>
                    </a:cubicBezTo>
                    <a:cubicBezTo>
                      <a:pt x="12493" y="47219"/>
                      <a:pt x="14771" y="46512"/>
                      <a:pt x="17050" y="45569"/>
                    </a:cubicBezTo>
                    <a:cubicBezTo>
                      <a:pt x="24671" y="42269"/>
                      <a:pt x="29856" y="37634"/>
                      <a:pt x="28756" y="34963"/>
                    </a:cubicBezTo>
                    <a:cubicBezTo>
                      <a:pt x="28285" y="34020"/>
                      <a:pt x="27185" y="33470"/>
                      <a:pt x="25378" y="33313"/>
                    </a:cubicBezTo>
                    <a:cubicBezTo>
                      <a:pt x="27970" y="31191"/>
                      <a:pt x="29306" y="29070"/>
                      <a:pt x="28756" y="27656"/>
                    </a:cubicBezTo>
                    <a:cubicBezTo>
                      <a:pt x="28285" y="26635"/>
                      <a:pt x="27106" y="26163"/>
                      <a:pt x="25378" y="26006"/>
                    </a:cubicBezTo>
                    <a:cubicBezTo>
                      <a:pt x="28049" y="23885"/>
                      <a:pt x="29385" y="21763"/>
                      <a:pt x="28756" y="20271"/>
                    </a:cubicBezTo>
                    <a:cubicBezTo>
                      <a:pt x="28285" y="19328"/>
                      <a:pt x="27185" y="18778"/>
                      <a:pt x="25378" y="18621"/>
                    </a:cubicBezTo>
                    <a:cubicBezTo>
                      <a:pt x="28049" y="16499"/>
                      <a:pt x="29306" y="14378"/>
                      <a:pt x="28756" y="12964"/>
                    </a:cubicBezTo>
                    <a:cubicBezTo>
                      <a:pt x="28285" y="11942"/>
                      <a:pt x="27185" y="11392"/>
                      <a:pt x="25378" y="11314"/>
                    </a:cubicBezTo>
                    <a:cubicBezTo>
                      <a:pt x="28049" y="9193"/>
                      <a:pt x="29306" y="7071"/>
                      <a:pt x="28756" y="5578"/>
                    </a:cubicBezTo>
                    <a:cubicBezTo>
                      <a:pt x="28285" y="4478"/>
                      <a:pt x="26792" y="3929"/>
                      <a:pt x="24513" y="3929"/>
                    </a:cubicBezTo>
                    <a:lnTo>
                      <a:pt x="23649" y="3929"/>
                    </a:lnTo>
                    <a:cubicBezTo>
                      <a:pt x="21921" y="3379"/>
                      <a:pt x="20742" y="1807"/>
                      <a:pt x="207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63" name="Google Shape;419;p31"/>
              <p:cNvSpPr/>
              <p:nvPr/>
            </p:nvSpPr>
            <p:spPr>
              <a:xfrm flipV="1">
                <a:off x="437760" y="241920"/>
                <a:ext cx="550440" cy="564480"/>
              </a:xfrm>
              <a:custGeom>
                <a:avLst/>
                <a:gdLst>
                  <a:gd name="textAreaLeft" fmla="*/ 0 w 550440"/>
                  <a:gd name="textAreaRight" fmla="*/ 550800 w 550440"/>
                  <a:gd name="textAreaTop" fmla="*/ 360 h 564480"/>
                  <a:gd name="textAreaBottom" fmla="*/ 565200 h 564480"/>
                </a:gdLst>
                <a:ahLst/>
                <a:cxnLst/>
                <a:rect l="textAreaLeft" t="textAreaTop" r="textAreaRight" b="textAreaBottom"/>
                <a:pathLst>
                  <a:path w="43135" h="44235">
                    <a:moveTo>
                      <a:pt x="21057" y="1"/>
                    </a:moveTo>
                    <a:lnTo>
                      <a:pt x="21057" y="394"/>
                    </a:lnTo>
                    <a:cubicBezTo>
                      <a:pt x="20979" y="12179"/>
                      <a:pt x="11786" y="21921"/>
                      <a:pt x="1" y="22471"/>
                    </a:cubicBezTo>
                    <a:cubicBezTo>
                      <a:pt x="11629" y="23021"/>
                      <a:pt x="20821" y="32606"/>
                      <a:pt x="21057" y="44234"/>
                    </a:cubicBezTo>
                    <a:lnTo>
                      <a:pt x="21057" y="43841"/>
                    </a:lnTo>
                    <a:cubicBezTo>
                      <a:pt x="20979" y="31663"/>
                      <a:pt x="30957" y="21764"/>
                      <a:pt x="43135" y="21764"/>
                    </a:cubicBezTo>
                    <a:cubicBezTo>
                      <a:pt x="31114" y="21685"/>
                      <a:pt x="21214" y="12022"/>
                      <a:pt x="21057" y="1"/>
                    </a:cubicBezTo>
                    <a:close/>
                  </a:path>
                </a:pathLst>
              </a:custGeom>
              <a:noFill/>
              <a:ln w="1905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  <p:sp>
          <p:nvSpPr>
            <p:cNvPr id="264" name="Google Shape;420;p31"/>
            <p:cNvSpPr/>
            <p:nvPr/>
          </p:nvSpPr>
          <p:spPr>
            <a:xfrm>
              <a:off x="-308520" y="388692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265" name="Google Shape;421;p31"/>
          <p:cNvGrpSpPr/>
          <p:nvPr/>
        </p:nvGrpSpPr>
        <p:grpSpPr>
          <a:xfrm>
            <a:off x="7668360" y="3984120"/>
            <a:ext cx="1159200" cy="793080"/>
            <a:chOff x="7668360" y="3984120"/>
            <a:chExt cx="1159200" cy="793080"/>
          </a:xfrm>
        </p:grpSpPr>
        <p:cxnSp>
          <p:nvCxnSpPr>
            <p:cNvPr id="266" name="Google Shape;422;p31"/>
            <p:cNvCxnSpPr/>
            <p:nvPr/>
          </p:nvCxnSpPr>
          <p:spPr>
            <a:xfrm>
              <a:off x="7668360" y="4100040"/>
              <a:ext cx="1159560" cy="6775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267" name="Google Shape;423;p31"/>
            <p:cNvCxnSpPr/>
            <p:nvPr/>
          </p:nvCxnSpPr>
          <p:spPr>
            <a:xfrm>
              <a:off x="7678080" y="411156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268" name="Google Shape;424;p31"/>
            <p:cNvCxnSpPr/>
            <p:nvPr/>
          </p:nvCxnSpPr>
          <p:spPr>
            <a:xfrm flipV="1">
              <a:off x="7683480" y="3984120"/>
              <a:ext cx="41724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50;p5"/>
          <p:cNvGrpSpPr/>
          <p:nvPr/>
        </p:nvGrpSpPr>
        <p:grpSpPr>
          <a:xfrm>
            <a:off x="360" y="360"/>
            <a:ext cx="9143280" cy="5183640"/>
            <a:chOff x="360" y="360"/>
            <a:chExt cx="9143280" cy="5183640"/>
          </a:xfrm>
        </p:grpSpPr>
        <p:grpSp>
          <p:nvGrpSpPr>
            <p:cNvPr id="270" name="Google Shape;51;p5"/>
            <p:cNvGrpSpPr/>
            <p:nvPr/>
          </p:nvGrpSpPr>
          <p:grpSpPr>
            <a:xfrm>
              <a:off x="6413040" y="360"/>
              <a:ext cx="2730600" cy="5143320"/>
              <a:chOff x="6413040" y="360"/>
              <a:chExt cx="2730600" cy="5143320"/>
            </a:xfrm>
          </p:grpSpPr>
          <p:pic>
            <p:nvPicPr>
              <p:cNvPr id="271" name="Google Shape;52;p5"/>
              <p:cNvPicPr/>
              <p:nvPr/>
            </p:nvPicPr>
            <p:blipFill>
              <a:blip r:embed="rId3"/>
              <a:srcRect t="24398" r="79395" b="13379"/>
              <a:stretch/>
            </p:blipFill>
            <p:spPr>
              <a:xfrm rot="10800000" flipH="1">
                <a:off x="6569640" y="360"/>
                <a:ext cx="2574000" cy="406908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72" name="Google Shape;53;p5"/>
              <p:cNvPicPr/>
              <p:nvPr/>
            </p:nvPicPr>
            <p:blipFill>
              <a:blip r:embed="rId4"/>
              <a:srcRect l="18441" t="35658" r="56236" b="-7734"/>
              <a:stretch/>
            </p:blipFill>
            <p:spPr>
              <a:xfrm rot="10800000" flipH="1">
                <a:off x="6413040" y="1074600"/>
                <a:ext cx="2730600" cy="406908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273" name="Google Shape;54;p5"/>
            <p:cNvGrpSpPr/>
            <p:nvPr/>
          </p:nvGrpSpPr>
          <p:grpSpPr>
            <a:xfrm>
              <a:off x="360" y="1018080"/>
              <a:ext cx="6411960" cy="4165920"/>
              <a:chOff x="360" y="1018080"/>
              <a:chExt cx="6411960" cy="4165920"/>
            </a:xfrm>
          </p:grpSpPr>
          <p:pic>
            <p:nvPicPr>
              <p:cNvPr id="274" name="Google Shape;55;p5"/>
              <p:cNvPicPr/>
              <p:nvPr/>
            </p:nvPicPr>
            <p:blipFill>
              <a:blip r:embed="rId4"/>
              <a:srcRect l="23950" t="-9166" r="32769" b="65678"/>
              <a:stretch/>
            </p:blipFill>
            <p:spPr>
              <a:xfrm>
                <a:off x="1974600" y="2837520"/>
                <a:ext cx="4437720" cy="23335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75" name="Google Shape;56;p5"/>
              <p:cNvPicPr/>
              <p:nvPr/>
            </p:nvPicPr>
            <p:blipFill>
              <a:blip r:embed="rId3"/>
              <a:srcRect l="-7178" t="31024" r="83294" b="4303"/>
              <a:stretch/>
            </p:blipFill>
            <p:spPr>
              <a:xfrm rot="10800000">
                <a:off x="360" y="1018080"/>
                <a:ext cx="2939040" cy="416592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grpSp>
        <p:nvGrpSpPr>
          <p:cNvPr id="276" name="Google Shape;57;p5"/>
          <p:cNvGrpSpPr/>
          <p:nvPr/>
        </p:nvGrpSpPr>
        <p:grpSpPr>
          <a:xfrm>
            <a:off x="-1811520" y="114120"/>
            <a:ext cx="7156080" cy="4943520"/>
            <a:chOff x="-1811520" y="114120"/>
            <a:chExt cx="7156080" cy="4943520"/>
          </a:xfrm>
        </p:grpSpPr>
        <p:sp>
          <p:nvSpPr>
            <p:cNvPr id="277" name="Google Shape;58;p5"/>
            <p:cNvSpPr/>
            <p:nvPr/>
          </p:nvSpPr>
          <p:spPr>
            <a:xfrm>
              <a:off x="3799440" y="470736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78" name="Google Shape;59;p5"/>
            <p:cNvSpPr/>
            <p:nvPr/>
          </p:nvSpPr>
          <p:spPr>
            <a:xfrm rot="5400000">
              <a:off x="-1811520" y="1141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66;p6"/>
          <p:cNvGrpSpPr/>
          <p:nvPr/>
        </p:nvGrpSpPr>
        <p:grpSpPr>
          <a:xfrm>
            <a:off x="0" y="0"/>
            <a:ext cx="9143640" cy="5184000"/>
            <a:chOff x="0" y="0"/>
            <a:chExt cx="9143640" cy="5184000"/>
          </a:xfrm>
        </p:grpSpPr>
        <p:grpSp>
          <p:nvGrpSpPr>
            <p:cNvPr id="284" name="Google Shape;67;p6"/>
            <p:cNvGrpSpPr/>
            <p:nvPr/>
          </p:nvGrpSpPr>
          <p:grpSpPr>
            <a:xfrm>
              <a:off x="2674080" y="0"/>
              <a:ext cx="6469560" cy="2171880"/>
              <a:chOff x="2674080" y="0"/>
              <a:chExt cx="6469560" cy="2171880"/>
            </a:xfrm>
          </p:grpSpPr>
          <p:pic>
            <p:nvPicPr>
              <p:cNvPr id="285" name="Google Shape;68;p6"/>
              <p:cNvPicPr/>
              <p:nvPr/>
            </p:nvPicPr>
            <p:blipFill>
              <a:blip r:embed="rId3"/>
              <a:srcRect l="7150" t="55778" r="54598" b="11001"/>
              <a:stretch/>
            </p:blipFill>
            <p:spPr>
              <a:xfrm>
                <a:off x="2674080" y="0"/>
                <a:ext cx="4780080" cy="217188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86" name="Google Shape;69;p6"/>
              <p:cNvPicPr/>
              <p:nvPr/>
            </p:nvPicPr>
            <p:blipFill>
              <a:blip r:embed="rId4"/>
              <a:srcRect l="22791" t="61038" r="30983" b="7330"/>
              <a:stretch/>
            </p:blipFill>
            <p:spPr>
              <a:xfrm>
                <a:off x="4157280" y="0"/>
                <a:ext cx="4986360" cy="178524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287" name="Google Shape;70;p6"/>
            <p:cNvGrpSpPr/>
            <p:nvPr/>
          </p:nvGrpSpPr>
          <p:grpSpPr>
            <a:xfrm>
              <a:off x="0" y="1018080"/>
              <a:ext cx="4437720" cy="4165920"/>
              <a:chOff x="0" y="1018080"/>
              <a:chExt cx="4437720" cy="4165920"/>
            </a:xfrm>
          </p:grpSpPr>
          <p:pic>
            <p:nvPicPr>
              <p:cNvPr id="288" name="Google Shape;71;p6"/>
              <p:cNvPicPr/>
              <p:nvPr/>
            </p:nvPicPr>
            <p:blipFill>
              <a:blip r:embed="rId4"/>
              <a:srcRect l="36970" t="-1818" r="19751" b="58329"/>
              <a:stretch/>
            </p:blipFill>
            <p:spPr>
              <a:xfrm>
                <a:off x="0" y="2809440"/>
                <a:ext cx="4437720" cy="23335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89" name="Google Shape;72;p6"/>
              <p:cNvPicPr/>
              <p:nvPr/>
            </p:nvPicPr>
            <p:blipFill>
              <a:blip r:embed="rId3"/>
              <a:srcRect l="-2472" t="21407" r="78589" b="13926"/>
              <a:stretch/>
            </p:blipFill>
            <p:spPr>
              <a:xfrm rot="10800000">
                <a:off x="360" y="1018080"/>
                <a:ext cx="2939040" cy="416592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291" name="Google Shape;74;p6"/>
          <p:cNvGrpSpPr/>
          <p:nvPr/>
        </p:nvGrpSpPr>
        <p:grpSpPr>
          <a:xfrm>
            <a:off x="-280080" y="257040"/>
            <a:ext cx="9815400" cy="4780440"/>
            <a:chOff x="-280080" y="257040"/>
            <a:chExt cx="9815400" cy="4780440"/>
          </a:xfrm>
        </p:grpSpPr>
        <p:sp>
          <p:nvSpPr>
            <p:cNvPr id="292" name="Google Shape;75;p6"/>
            <p:cNvSpPr/>
            <p:nvPr/>
          </p:nvSpPr>
          <p:spPr>
            <a:xfrm>
              <a:off x="-280080" y="37317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3" name="Google Shape;76;p6"/>
            <p:cNvSpPr/>
            <p:nvPr/>
          </p:nvSpPr>
          <p:spPr>
            <a:xfrm>
              <a:off x="8514000" y="387540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4" name="Google Shape;77;p6"/>
            <p:cNvSpPr/>
            <p:nvPr/>
          </p:nvSpPr>
          <p:spPr>
            <a:xfrm>
              <a:off x="8291520" y="2570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79;p7"/>
          <p:cNvGrpSpPr/>
          <p:nvPr/>
        </p:nvGrpSpPr>
        <p:grpSpPr>
          <a:xfrm>
            <a:off x="0" y="0"/>
            <a:ext cx="9144000" cy="5143680"/>
            <a:chOff x="0" y="0"/>
            <a:chExt cx="9144000" cy="5143680"/>
          </a:xfrm>
        </p:grpSpPr>
        <p:grpSp>
          <p:nvGrpSpPr>
            <p:cNvPr id="297" name="Google Shape;80;p7"/>
            <p:cNvGrpSpPr/>
            <p:nvPr/>
          </p:nvGrpSpPr>
          <p:grpSpPr>
            <a:xfrm>
              <a:off x="5048640" y="0"/>
              <a:ext cx="4095360" cy="5142960"/>
              <a:chOff x="5048640" y="0"/>
              <a:chExt cx="4095360" cy="5142960"/>
            </a:xfrm>
          </p:grpSpPr>
          <p:pic>
            <p:nvPicPr>
              <p:cNvPr id="298" name="Google Shape;81;p7"/>
              <p:cNvPicPr/>
              <p:nvPr/>
            </p:nvPicPr>
            <p:blipFill>
              <a:blip r:embed="rId3"/>
              <a:srcRect l="5247" t="15708" r="79654" b="36603"/>
              <a:stretch/>
            </p:blipFill>
            <p:spPr>
              <a:xfrm>
                <a:off x="7258680" y="2024280"/>
                <a:ext cx="1885320" cy="311868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299" name="Google Shape;82;p7"/>
              <p:cNvPicPr/>
              <p:nvPr/>
            </p:nvPicPr>
            <p:blipFill>
              <a:blip r:embed="rId4"/>
              <a:srcRect l="20769" t="56241" r="41266" b="11609"/>
              <a:stretch/>
            </p:blipFill>
            <p:spPr>
              <a:xfrm>
                <a:off x="5048640" y="0"/>
                <a:ext cx="4095000" cy="181440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300" name="Google Shape;83;p7"/>
            <p:cNvGrpSpPr/>
            <p:nvPr/>
          </p:nvGrpSpPr>
          <p:grpSpPr>
            <a:xfrm>
              <a:off x="0" y="767160"/>
              <a:ext cx="2939400" cy="4376520"/>
              <a:chOff x="0" y="767160"/>
              <a:chExt cx="2939400" cy="4376520"/>
            </a:xfrm>
          </p:grpSpPr>
          <p:pic>
            <p:nvPicPr>
              <p:cNvPr id="301" name="Google Shape;84;p7"/>
              <p:cNvPicPr/>
              <p:nvPr/>
            </p:nvPicPr>
            <p:blipFill>
              <a:blip r:embed="rId4"/>
              <a:srcRect l="54312" t="9226" r="30044" b="9238"/>
              <a:stretch/>
            </p:blipFill>
            <p:spPr>
              <a:xfrm>
                <a:off x="0" y="767160"/>
                <a:ext cx="1603080" cy="437616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302" name="Google Shape;85;p7"/>
              <p:cNvPicPr/>
              <p:nvPr/>
            </p:nvPicPr>
            <p:blipFill>
              <a:blip r:embed="rId3"/>
              <a:srcRect l="5068" t="61122" r="71049" b="-9575"/>
              <a:stretch/>
            </p:blipFill>
            <p:spPr>
              <a:xfrm rot="10800000">
                <a:off x="360" y="2022480"/>
                <a:ext cx="2939040" cy="312120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304" name="Google Shape;88;p7"/>
          <p:cNvGrpSpPr/>
          <p:nvPr/>
        </p:nvGrpSpPr>
        <p:grpSpPr>
          <a:xfrm>
            <a:off x="169200" y="-573480"/>
            <a:ext cx="8841960" cy="6137640"/>
            <a:chOff x="169200" y="-573480"/>
            <a:chExt cx="8841960" cy="6137640"/>
          </a:xfrm>
        </p:grpSpPr>
        <p:sp>
          <p:nvSpPr>
            <p:cNvPr id="305" name="Google Shape;89;p7"/>
            <p:cNvSpPr/>
            <p:nvPr/>
          </p:nvSpPr>
          <p:spPr>
            <a:xfrm>
              <a:off x="8057520" y="425844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6" name="Google Shape;90;p7"/>
            <p:cNvSpPr/>
            <p:nvPr/>
          </p:nvSpPr>
          <p:spPr>
            <a:xfrm>
              <a:off x="7989840" y="-57348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7" name="Google Shape;91;p7"/>
            <p:cNvSpPr/>
            <p:nvPr/>
          </p:nvSpPr>
          <p:spPr>
            <a:xfrm>
              <a:off x="169200" y="13248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1969200" y="1685160"/>
            <a:ext cx="5204880" cy="207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309" name="Google Shape;94;p8"/>
          <p:cNvGrpSpPr/>
          <p:nvPr/>
        </p:nvGrpSpPr>
        <p:grpSpPr>
          <a:xfrm>
            <a:off x="0" y="0"/>
            <a:ext cx="9143640" cy="5184000"/>
            <a:chOff x="0" y="0"/>
            <a:chExt cx="9143640" cy="5184000"/>
          </a:xfrm>
        </p:grpSpPr>
        <p:grpSp>
          <p:nvGrpSpPr>
            <p:cNvPr id="310" name="Google Shape;95;p8"/>
            <p:cNvGrpSpPr/>
            <p:nvPr/>
          </p:nvGrpSpPr>
          <p:grpSpPr>
            <a:xfrm>
              <a:off x="0" y="0"/>
              <a:ext cx="9143640" cy="3918600"/>
              <a:chOff x="0" y="0"/>
              <a:chExt cx="9143640" cy="3918600"/>
            </a:xfrm>
          </p:grpSpPr>
          <p:pic>
            <p:nvPicPr>
              <p:cNvPr id="311" name="Google Shape;96;p8"/>
              <p:cNvPicPr/>
              <p:nvPr/>
            </p:nvPicPr>
            <p:blipFill>
              <a:blip r:embed="rId3"/>
              <a:srcRect l="-1033" t="37313" r="79191" b="16857"/>
              <a:stretch/>
            </p:blipFill>
            <p:spPr>
              <a:xfrm>
                <a:off x="6204600" y="0"/>
                <a:ext cx="2939040" cy="391860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312" name="Google Shape;97;p8"/>
              <p:cNvPicPr/>
              <p:nvPr/>
            </p:nvPicPr>
            <p:blipFill>
              <a:blip r:embed="rId4"/>
              <a:srcRect l="32806" t="59539" r="33978"/>
              <a:stretch/>
            </p:blipFill>
            <p:spPr>
              <a:xfrm>
                <a:off x="0" y="0"/>
                <a:ext cx="4896360" cy="2283840"/>
              </a:xfrm>
              <a:prstGeom prst="rect">
                <a:avLst/>
              </a:prstGeom>
              <a:ln w="0">
                <a:noFill/>
              </a:ln>
            </p:spPr>
          </p:pic>
        </p:grpSp>
        <p:grpSp>
          <p:nvGrpSpPr>
            <p:cNvPr id="313" name="Google Shape;98;p8"/>
            <p:cNvGrpSpPr/>
            <p:nvPr/>
          </p:nvGrpSpPr>
          <p:grpSpPr>
            <a:xfrm>
              <a:off x="0" y="1018080"/>
              <a:ext cx="4437720" cy="4165920"/>
              <a:chOff x="0" y="1018080"/>
              <a:chExt cx="4437720" cy="4165920"/>
            </a:xfrm>
          </p:grpSpPr>
          <p:pic>
            <p:nvPicPr>
              <p:cNvPr id="314" name="Google Shape;99;p8"/>
              <p:cNvPicPr/>
              <p:nvPr/>
            </p:nvPicPr>
            <p:blipFill>
              <a:blip r:embed="rId4"/>
              <a:srcRect l="35370" t="5164" r="21351" b="51348"/>
              <a:stretch/>
            </p:blipFill>
            <p:spPr>
              <a:xfrm>
                <a:off x="0" y="2809440"/>
                <a:ext cx="4437720" cy="23335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315" name="Google Shape;100;p8"/>
              <p:cNvPicPr/>
              <p:nvPr/>
            </p:nvPicPr>
            <p:blipFill>
              <a:blip r:embed="rId3"/>
              <a:srcRect t="21588" r="76117" b="13746"/>
              <a:stretch/>
            </p:blipFill>
            <p:spPr>
              <a:xfrm rot="10800000">
                <a:off x="360" y="1018080"/>
                <a:ext cx="2939040" cy="416592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  <p:grpSp>
        <p:nvGrpSpPr>
          <p:cNvPr id="316" name="Google Shape;101;p8"/>
          <p:cNvGrpSpPr/>
          <p:nvPr/>
        </p:nvGrpSpPr>
        <p:grpSpPr>
          <a:xfrm>
            <a:off x="437760" y="-302760"/>
            <a:ext cx="1949040" cy="4906440"/>
            <a:chOff x="437760" y="-302760"/>
            <a:chExt cx="1949040" cy="4906440"/>
          </a:xfrm>
        </p:grpSpPr>
        <p:sp>
          <p:nvSpPr>
            <p:cNvPr id="317" name="Google Shape;102;p8"/>
            <p:cNvSpPr/>
            <p:nvPr/>
          </p:nvSpPr>
          <p:spPr>
            <a:xfrm>
              <a:off x="1365480" y="-30276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8" name="Google Shape;103;p8"/>
            <p:cNvSpPr/>
            <p:nvPr/>
          </p:nvSpPr>
          <p:spPr>
            <a:xfrm>
              <a:off x="437760" y="403920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2135520" y="1470600"/>
            <a:ext cx="4872600" cy="146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81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320" name="Google Shape;107;p9"/>
          <p:cNvGrpSpPr/>
          <p:nvPr/>
        </p:nvGrpSpPr>
        <p:grpSpPr>
          <a:xfrm>
            <a:off x="4911120" y="18720"/>
            <a:ext cx="4232520" cy="5143320"/>
            <a:chOff x="4911120" y="18720"/>
            <a:chExt cx="4232520" cy="5143320"/>
          </a:xfrm>
        </p:grpSpPr>
        <p:pic>
          <p:nvPicPr>
            <p:cNvPr id="321" name="Google Shape;108;p9"/>
            <p:cNvPicPr/>
            <p:nvPr/>
          </p:nvPicPr>
          <p:blipFill>
            <a:blip r:embed="rId3"/>
            <a:srcRect l="4409" t="12981" r="74479" b="16466"/>
            <a:stretch/>
          </p:blipFill>
          <p:spPr>
            <a:xfrm rot="10800000" flipH="1">
              <a:off x="6204600" y="18720"/>
              <a:ext cx="293904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22" name="Google Shape;109;p9"/>
            <p:cNvPicPr/>
            <p:nvPr/>
          </p:nvPicPr>
          <p:blipFill>
            <a:blip r:embed="rId4"/>
            <a:srcRect l="25294" t="54959" r="42208" b="4803"/>
            <a:stretch/>
          </p:blipFill>
          <p:spPr>
            <a:xfrm rot="10800000" flipH="1">
              <a:off x="4911120" y="2418840"/>
              <a:ext cx="4232520" cy="2742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323" name="Google Shape;110;p9"/>
          <p:cNvGrpSpPr/>
          <p:nvPr/>
        </p:nvGrpSpPr>
        <p:grpSpPr>
          <a:xfrm>
            <a:off x="0" y="0"/>
            <a:ext cx="4437720" cy="4143960"/>
            <a:chOff x="0" y="0"/>
            <a:chExt cx="4437720" cy="4143960"/>
          </a:xfrm>
        </p:grpSpPr>
        <p:pic>
          <p:nvPicPr>
            <p:cNvPr id="324" name="Google Shape;111;p9"/>
            <p:cNvPicPr/>
            <p:nvPr/>
          </p:nvPicPr>
          <p:blipFill>
            <a:blip r:embed="rId4"/>
            <a:srcRect l="27569" t="-5675" r="29153" b="62187"/>
            <a:stretch/>
          </p:blipFill>
          <p:spPr>
            <a:xfrm rot="10800000" flipH="1">
              <a:off x="0" y="1872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25" name="Google Shape;112;p9"/>
            <p:cNvPicPr/>
            <p:nvPr/>
          </p:nvPicPr>
          <p:blipFill>
            <a:blip r:embed="rId3"/>
            <a:srcRect l="-2630" t="23405" r="78746" b="12271"/>
            <a:stretch/>
          </p:blipFill>
          <p:spPr>
            <a:xfrm flipH="1">
              <a:off x="360" y="0"/>
              <a:ext cx="2939040" cy="414396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326" name="Google Shape;113;p9"/>
          <p:cNvGrpSpPr/>
          <p:nvPr/>
        </p:nvGrpSpPr>
        <p:grpSpPr>
          <a:xfrm>
            <a:off x="-1623600" y="-288360"/>
            <a:ext cx="10293840" cy="5254200"/>
            <a:chOff x="-1623600" y="-288360"/>
            <a:chExt cx="10293840" cy="5254200"/>
          </a:xfrm>
        </p:grpSpPr>
        <p:sp>
          <p:nvSpPr>
            <p:cNvPr id="327" name="Google Shape;114;p9"/>
            <p:cNvSpPr/>
            <p:nvPr/>
          </p:nvSpPr>
          <p:spPr>
            <a:xfrm>
              <a:off x="-1623600" y="253692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8" name="Google Shape;115;p9"/>
            <p:cNvSpPr/>
            <p:nvPr/>
          </p:nvSpPr>
          <p:spPr>
            <a:xfrm>
              <a:off x="7924320" y="-28836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31" name="PlaceHolder 2"/>
          <p:cNvSpPr>
            <a:spLocks noGrp="1"/>
          </p:cNvSpPr>
          <p:nvPr>
            <p:ph type="title"/>
          </p:nvPr>
        </p:nvSpPr>
        <p:spPr>
          <a:xfrm>
            <a:off x="713160" y="539640"/>
            <a:ext cx="3364920" cy="13597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133;p13"/>
          <p:cNvGrpSpPr/>
          <p:nvPr/>
        </p:nvGrpSpPr>
        <p:grpSpPr>
          <a:xfrm>
            <a:off x="2311200" y="2939400"/>
            <a:ext cx="6505920" cy="2203920"/>
            <a:chOff x="2311200" y="2939400"/>
            <a:chExt cx="6505920" cy="2203920"/>
          </a:xfrm>
        </p:grpSpPr>
        <p:pic>
          <p:nvPicPr>
            <p:cNvPr id="24" name="Google Shape;134;p13"/>
            <p:cNvPicPr/>
            <p:nvPr/>
          </p:nvPicPr>
          <p:blipFill>
            <a:blip r:embed="rId3"/>
            <a:srcRect l="11666" t="2624" r="57865" b="63668"/>
            <a:stretch/>
          </p:blipFill>
          <p:spPr>
            <a:xfrm>
              <a:off x="5010480" y="2939400"/>
              <a:ext cx="3806640" cy="2203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5" name="Google Shape;135;p13"/>
            <p:cNvPicPr/>
            <p:nvPr/>
          </p:nvPicPr>
          <p:blipFill>
            <a:blip r:embed="rId4"/>
            <a:srcRect l="26888" t="6006" r="26885" b="64348"/>
            <a:stretch/>
          </p:blipFill>
          <p:spPr>
            <a:xfrm>
              <a:off x="2311200" y="3470040"/>
              <a:ext cx="4986360" cy="16732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6" name="Google Shape;136;p13"/>
          <p:cNvGrpSpPr/>
          <p:nvPr/>
        </p:nvGrpSpPr>
        <p:grpSpPr>
          <a:xfrm>
            <a:off x="0" y="-12960"/>
            <a:ext cx="4251240" cy="2399400"/>
            <a:chOff x="0" y="-12960"/>
            <a:chExt cx="4251240" cy="2399400"/>
          </a:xfrm>
        </p:grpSpPr>
        <p:pic>
          <p:nvPicPr>
            <p:cNvPr id="27" name="Google Shape;137;p13"/>
            <p:cNvPicPr/>
            <p:nvPr/>
          </p:nvPicPr>
          <p:blipFill>
            <a:blip r:embed="rId4"/>
            <a:srcRect l="48611" t="43133" r="25720" b="12392"/>
            <a:stretch/>
          </p:blipFill>
          <p:spPr>
            <a:xfrm>
              <a:off x="0" y="0"/>
              <a:ext cx="2631600" cy="2386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8" name="Google Shape;138;p13"/>
            <p:cNvPicPr/>
            <p:nvPr/>
          </p:nvPicPr>
          <p:blipFill>
            <a:blip r:embed="rId3"/>
            <a:srcRect l="5591" t="19463" r="59874" b="55392"/>
            <a:stretch/>
          </p:blipFill>
          <p:spPr>
            <a:xfrm rot="10800000">
              <a:off x="360" y="-12960"/>
              <a:ext cx="4250880" cy="1618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0" name="PlaceHolder 2"/>
          <p:cNvSpPr>
            <a:spLocks noGrp="1"/>
          </p:cNvSpPr>
          <p:nvPr>
            <p:ph type="title"/>
          </p:nvPr>
        </p:nvSpPr>
        <p:spPr>
          <a:xfrm>
            <a:off x="1434240" y="1702080"/>
            <a:ext cx="876960" cy="84888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title"/>
          </p:nvPr>
        </p:nvSpPr>
        <p:spPr>
          <a:xfrm>
            <a:off x="4133520" y="1702080"/>
            <a:ext cx="876960" cy="84888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title"/>
          </p:nvPr>
        </p:nvSpPr>
        <p:spPr>
          <a:xfrm>
            <a:off x="6832800" y="1702080"/>
            <a:ext cx="876960" cy="84888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33" name="Google Shape;149;p13"/>
          <p:cNvGrpSpPr/>
          <p:nvPr/>
        </p:nvGrpSpPr>
        <p:grpSpPr>
          <a:xfrm>
            <a:off x="-518760" y="297720"/>
            <a:ext cx="9494280" cy="5457600"/>
            <a:chOff x="-518760" y="297720"/>
            <a:chExt cx="9494280" cy="5457600"/>
          </a:xfrm>
        </p:grpSpPr>
        <p:sp>
          <p:nvSpPr>
            <p:cNvPr id="34" name="Google Shape;150;p13"/>
            <p:cNvSpPr/>
            <p:nvPr/>
          </p:nvSpPr>
          <p:spPr>
            <a:xfrm>
              <a:off x="220320" y="465048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" name="Google Shape;151;p13"/>
            <p:cNvSpPr/>
            <p:nvPr/>
          </p:nvSpPr>
          <p:spPr>
            <a:xfrm>
              <a:off x="8229600" y="444960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" name="Google Shape;152;p13"/>
            <p:cNvSpPr/>
            <p:nvPr/>
          </p:nvSpPr>
          <p:spPr>
            <a:xfrm>
              <a:off x="-518760" y="297720"/>
              <a:ext cx="1021320" cy="1018080"/>
            </a:xfrm>
            <a:custGeom>
              <a:avLst/>
              <a:gdLst>
                <a:gd name="textAreaLeft" fmla="*/ 0 w 1021320"/>
                <a:gd name="textAreaRight" fmla="*/ 1021680 w 1021320"/>
                <a:gd name="textAreaTop" fmla="*/ 0 h 1018080"/>
                <a:gd name="textAreaBottom" fmla="*/ 1018440 h 1018080"/>
              </a:gdLst>
              <a:ahLst/>
              <a:cxnLst/>
              <a:rect l="textAreaLeft" t="textAreaTop" r="textAreaRight" b="textAreaBottom"/>
              <a:pathLst>
                <a:path w="52484" h="52327">
                  <a:moveTo>
                    <a:pt x="23885" y="79"/>
                  </a:moveTo>
                  <a:lnTo>
                    <a:pt x="22706" y="158"/>
                  </a:lnTo>
                  <a:lnTo>
                    <a:pt x="24435" y="16500"/>
                  </a:lnTo>
                  <a:lnTo>
                    <a:pt x="25613" y="16421"/>
                  </a:lnTo>
                  <a:lnTo>
                    <a:pt x="23885" y="79"/>
                  </a:lnTo>
                  <a:close/>
                  <a:moveTo>
                    <a:pt x="28206" y="1"/>
                  </a:moveTo>
                  <a:lnTo>
                    <a:pt x="26477" y="16343"/>
                  </a:lnTo>
                  <a:lnTo>
                    <a:pt x="27735" y="16500"/>
                  </a:lnTo>
                  <a:lnTo>
                    <a:pt x="29463" y="158"/>
                  </a:lnTo>
                  <a:lnTo>
                    <a:pt x="28206" y="1"/>
                  </a:lnTo>
                  <a:close/>
                  <a:moveTo>
                    <a:pt x="33549" y="944"/>
                  </a:moveTo>
                  <a:lnTo>
                    <a:pt x="28520" y="16657"/>
                  </a:lnTo>
                  <a:lnTo>
                    <a:pt x="29699" y="16971"/>
                  </a:lnTo>
                  <a:lnTo>
                    <a:pt x="34727" y="1336"/>
                  </a:lnTo>
                  <a:lnTo>
                    <a:pt x="33549" y="944"/>
                  </a:lnTo>
                  <a:close/>
                  <a:moveTo>
                    <a:pt x="18542" y="1101"/>
                  </a:moveTo>
                  <a:lnTo>
                    <a:pt x="17364" y="1494"/>
                  </a:lnTo>
                  <a:lnTo>
                    <a:pt x="22470" y="17207"/>
                  </a:lnTo>
                  <a:lnTo>
                    <a:pt x="23649" y="16814"/>
                  </a:lnTo>
                  <a:lnTo>
                    <a:pt x="18542" y="1101"/>
                  </a:lnTo>
                  <a:close/>
                  <a:moveTo>
                    <a:pt x="38655" y="3065"/>
                  </a:moveTo>
                  <a:lnTo>
                    <a:pt x="30406" y="17286"/>
                  </a:lnTo>
                  <a:lnTo>
                    <a:pt x="31506" y="17914"/>
                  </a:lnTo>
                  <a:lnTo>
                    <a:pt x="39755" y="3693"/>
                  </a:lnTo>
                  <a:lnTo>
                    <a:pt x="38655" y="3065"/>
                  </a:lnTo>
                  <a:close/>
                  <a:moveTo>
                    <a:pt x="13514" y="3301"/>
                  </a:moveTo>
                  <a:lnTo>
                    <a:pt x="12414" y="3851"/>
                  </a:lnTo>
                  <a:lnTo>
                    <a:pt x="20585" y="18150"/>
                  </a:lnTo>
                  <a:lnTo>
                    <a:pt x="21685" y="17521"/>
                  </a:lnTo>
                  <a:lnTo>
                    <a:pt x="13514" y="3301"/>
                  </a:lnTo>
                  <a:close/>
                  <a:moveTo>
                    <a:pt x="43212" y="6129"/>
                  </a:moveTo>
                  <a:lnTo>
                    <a:pt x="32213" y="18386"/>
                  </a:lnTo>
                  <a:lnTo>
                    <a:pt x="33077" y="19171"/>
                  </a:lnTo>
                  <a:lnTo>
                    <a:pt x="44155" y="6993"/>
                  </a:lnTo>
                  <a:lnTo>
                    <a:pt x="43212" y="6129"/>
                  </a:lnTo>
                  <a:close/>
                  <a:moveTo>
                    <a:pt x="8957" y="6443"/>
                  </a:moveTo>
                  <a:lnTo>
                    <a:pt x="8014" y="7229"/>
                  </a:lnTo>
                  <a:lnTo>
                    <a:pt x="19092" y="19486"/>
                  </a:lnTo>
                  <a:lnTo>
                    <a:pt x="20035" y="18621"/>
                  </a:lnTo>
                  <a:lnTo>
                    <a:pt x="8957" y="6443"/>
                  </a:lnTo>
                  <a:close/>
                  <a:moveTo>
                    <a:pt x="46984" y="10136"/>
                  </a:moveTo>
                  <a:lnTo>
                    <a:pt x="33706" y="19721"/>
                  </a:lnTo>
                  <a:lnTo>
                    <a:pt x="34413" y="20743"/>
                  </a:lnTo>
                  <a:lnTo>
                    <a:pt x="47769" y="11079"/>
                  </a:lnTo>
                  <a:lnTo>
                    <a:pt x="46984" y="10136"/>
                  </a:lnTo>
                  <a:close/>
                  <a:moveTo>
                    <a:pt x="5264" y="10450"/>
                  </a:moveTo>
                  <a:lnTo>
                    <a:pt x="4479" y="11393"/>
                  </a:lnTo>
                  <a:lnTo>
                    <a:pt x="17835" y="21135"/>
                  </a:lnTo>
                  <a:lnTo>
                    <a:pt x="18542" y="20114"/>
                  </a:lnTo>
                  <a:lnTo>
                    <a:pt x="5264" y="10450"/>
                  </a:lnTo>
                  <a:close/>
                  <a:moveTo>
                    <a:pt x="49891" y="14771"/>
                  </a:moveTo>
                  <a:lnTo>
                    <a:pt x="34884" y="21450"/>
                  </a:lnTo>
                  <a:lnTo>
                    <a:pt x="35356" y="22628"/>
                  </a:lnTo>
                  <a:lnTo>
                    <a:pt x="50441" y="15871"/>
                  </a:lnTo>
                  <a:lnTo>
                    <a:pt x="49891" y="14771"/>
                  </a:lnTo>
                  <a:close/>
                  <a:moveTo>
                    <a:pt x="2436" y="15164"/>
                  </a:moveTo>
                  <a:lnTo>
                    <a:pt x="1964" y="16264"/>
                  </a:lnTo>
                  <a:lnTo>
                    <a:pt x="16971" y="22942"/>
                  </a:lnTo>
                  <a:lnTo>
                    <a:pt x="17442" y="21843"/>
                  </a:lnTo>
                  <a:lnTo>
                    <a:pt x="2436" y="15164"/>
                  </a:lnTo>
                  <a:close/>
                  <a:moveTo>
                    <a:pt x="51776" y="19878"/>
                  </a:moveTo>
                  <a:lnTo>
                    <a:pt x="35670" y="23335"/>
                  </a:lnTo>
                  <a:lnTo>
                    <a:pt x="35906" y="24592"/>
                  </a:lnTo>
                  <a:lnTo>
                    <a:pt x="52012" y="21135"/>
                  </a:lnTo>
                  <a:lnTo>
                    <a:pt x="51776" y="19878"/>
                  </a:lnTo>
                  <a:close/>
                  <a:moveTo>
                    <a:pt x="629" y="20350"/>
                  </a:moveTo>
                  <a:lnTo>
                    <a:pt x="393" y="21528"/>
                  </a:lnTo>
                  <a:lnTo>
                    <a:pt x="16499" y="24985"/>
                  </a:lnTo>
                  <a:lnTo>
                    <a:pt x="16814" y="23728"/>
                  </a:lnTo>
                  <a:lnTo>
                    <a:pt x="629" y="20350"/>
                  </a:lnTo>
                  <a:close/>
                  <a:moveTo>
                    <a:pt x="36063" y="25300"/>
                  </a:moveTo>
                  <a:lnTo>
                    <a:pt x="36063" y="26635"/>
                  </a:lnTo>
                  <a:lnTo>
                    <a:pt x="52483" y="26635"/>
                  </a:lnTo>
                  <a:lnTo>
                    <a:pt x="52483" y="25378"/>
                  </a:lnTo>
                  <a:lnTo>
                    <a:pt x="36063" y="25300"/>
                  </a:lnTo>
                  <a:close/>
                  <a:moveTo>
                    <a:pt x="0" y="25771"/>
                  </a:moveTo>
                  <a:lnTo>
                    <a:pt x="0" y="27028"/>
                  </a:lnTo>
                  <a:lnTo>
                    <a:pt x="16421" y="27028"/>
                  </a:lnTo>
                  <a:lnTo>
                    <a:pt x="16499" y="25771"/>
                  </a:lnTo>
                  <a:close/>
                  <a:moveTo>
                    <a:pt x="35984" y="27421"/>
                  </a:moveTo>
                  <a:lnTo>
                    <a:pt x="35748" y="28599"/>
                  </a:lnTo>
                  <a:lnTo>
                    <a:pt x="51855" y="32056"/>
                  </a:lnTo>
                  <a:lnTo>
                    <a:pt x="52090" y="30799"/>
                  </a:lnTo>
                  <a:lnTo>
                    <a:pt x="35984" y="27421"/>
                  </a:lnTo>
                  <a:close/>
                  <a:moveTo>
                    <a:pt x="16578" y="27814"/>
                  </a:moveTo>
                  <a:lnTo>
                    <a:pt x="472" y="31192"/>
                  </a:lnTo>
                  <a:lnTo>
                    <a:pt x="707" y="32449"/>
                  </a:lnTo>
                  <a:lnTo>
                    <a:pt x="16814" y="28992"/>
                  </a:lnTo>
                  <a:lnTo>
                    <a:pt x="16578" y="27814"/>
                  </a:lnTo>
                  <a:close/>
                  <a:moveTo>
                    <a:pt x="35513" y="29385"/>
                  </a:moveTo>
                  <a:lnTo>
                    <a:pt x="35041" y="30485"/>
                  </a:lnTo>
                  <a:lnTo>
                    <a:pt x="50048" y="37242"/>
                  </a:lnTo>
                  <a:lnTo>
                    <a:pt x="50598" y="36063"/>
                  </a:lnTo>
                  <a:lnTo>
                    <a:pt x="35513" y="29385"/>
                  </a:lnTo>
                  <a:close/>
                  <a:moveTo>
                    <a:pt x="17128" y="29778"/>
                  </a:moveTo>
                  <a:lnTo>
                    <a:pt x="2122" y="36456"/>
                  </a:lnTo>
                  <a:lnTo>
                    <a:pt x="2593" y="37556"/>
                  </a:lnTo>
                  <a:lnTo>
                    <a:pt x="17678" y="30956"/>
                  </a:lnTo>
                  <a:lnTo>
                    <a:pt x="17128" y="29778"/>
                  </a:lnTo>
                  <a:close/>
                  <a:moveTo>
                    <a:pt x="34648" y="31271"/>
                  </a:moveTo>
                  <a:lnTo>
                    <a:pt x="33863" y="32292"/>
                  </a:lnTo>
                  <a:lnTo>
                    <a:pt x="47219" y="41956"/>
                  </a:lnTo>
                  <a:lnTo>
                    <a:pt x="47926" y="40934"/>
                  </a:lnTo>
                  <a:lnTo>
                    <a:pt x="34648" y="31271"/>
                  </a:lnTo>
                  <a:close/>
                  <a:moveTo>
                    <a:pt x="18149" y="31585"/>
                  </a:moveTo>
                  <a:lnTo>
                    <a:pt x="4714" y="41249"/>
                  </a:lnTo>
                  <a:lnTo>
                    <a:pt x="5500" y="42270"/>
                  </a:lnTo>
                  <a:lnTo>
                    <a:pt x="18778" y="32528"/>
                  </a:lnTo>
                  <a:lnTo>
                    <a:pt x="18149" y="31585"/>
                  </a:lnTo>
                  <a:close/>
                  <a:moveTo>
                    <a:pt x="33470" y="32921"/>
                  </a:moveTo>
                  <a:lnTo>
                    <a:pt x="32449" y="33706"/>
                  </a:lnTo>
                  <a:lnTo>
                    <a:pt x="43527" y="45963"/>
                  </a:lnTo>
                  <a:lnTo>
                    <a:pt x="44469" y="45099"/>
                  </a:lnTo>
                  <a:lnTo>
                    <a:pt x="33470" y="32921"/>
                  </a:lnTo>
                  <a:close/>
                  <a:moveTo>
                    <a:pt x="19406" y="33156"/>
                  </a:moveTo>
                  <a:lnTo>
                    <a:pt x="8328" y="45413"/>
                  </a:lnTo>
                  <a:lnTo>
                    <a:pt x="9271" y="46198"/>
                  </a:lnTo>
                  <a:lnTo>
                    <a:pt x="20349" y="34021"/>
                  </a:lnTo>
                  <a:lnTo>
                    <a:pt x="19406" y="33156"/>
                  </a:lnTo>
                  <a:close/>
                  <a:moveTo>
                    <a:pt x="31899" y="34256"/>
                  </a:moveTo>
                  <a:lnTo>
                    <a:pt x="30799" y="34885"/>
                  </a:lnTo>
                  <a:lnTo>
                    <a:pt x="39048" y="49105"/>
                  </a:lnTo>
                  <a:lnTo>
                    <a:pt x="40148" y="48477"/>
                  </a:lnTo>
                  <a:lnTo>
                    <a:pt x="31899" y="34256"/>
                  </a:lnTo>
                  <a:close/>
                  <a:moveTo>
                    <a:pt x="20978" y="34413"/>
                  </a:moveTo>
                  <a:lnTo>
                    <a:pt x="12728" y="48713"/>
                  </a:lnTo>
                  <a:lnTo>
                    <a:pt x="13828" y="49341"/>
                  </a:lnTo>
                  <a:lnTo>
                    <a:pt x="22078" y="35042"/>
                  </a:lnTo>
                  <a:lnTo>
                    <a:pt x="20978" y="34413"/>
                  </a:lnTo>
                  <a:close/>
                  <a:moveTo>
                    <a:pt x="30092" y="35199"/>
                  </a:moveTo>
                  <a:lnTo>
                    <a:pt x="28834" y="35592"/>
                  </a:lnTo>
                  <a:lnTo>
                    <a:pt x="33941" y="51227"/>
                  </a:lnTo>
                  <a:lnTo>
                    <a:pt x="35120" y="50834"/>
                  </a:lnTo>
                  <a:lnTo>
                    <a:pt x="30092" y="35199"/>
                  </a:lnTo>
                  <a:close/>
                  <a:moveTo>
                    <a:pt x="22863" y="35356"/>
                  </a:moveTo>
                  <a:lnTo>
                    <a:pt x="17756" y="50991"/>
                  </a:lnTo>
                  <a:lnTo>
                    <a:pt x="18935" y="51384"/>
                  </a:lnTo>
                  <a:lnTo>
                    <a:pt x="24042" y="35749"/>
                  </a:lnTo>
                  <a:lnTo>
                    <a:pt x="22863" y="35356"/>
                  </a:lnTo>
                  <a:close/>
                  <a:moveTo>
                    <a:pt x="24828" y="35828"/>
                  </a:moveTo>
                  <a:lnTo>
                    <a:pt x="23099" y="52248"/>
                  </a:lnTo>
                  <a:lnTo>
                    <a:pt x="24356" y="52327"/>
                  </a:lnTo>
                  <a:lnTo>
                    <a:pt x="26085" y="35985"/>
                  </a:lnTo>
                  <a:lnTo>
                    <a:pt x="24828" y="35828"/>
                  </a:lnTo>
                  <a:close/>
                  <a:moveTo>
                    <a:pt x="28127" y="35828"/>
                  </a:moveTo>
                  <a:lnTo>
                    <a:pt x="26870" y="35906"/>
                  </a:lnTo>
                  <a:lnTo>
                    <a:pt x="28599" y="52327"/>
                  </a:lnTo>
                  <a:lnTo>
                    <a:pt x="29856" y="52170"/>
                  </a:lnTo>
                  <a:lnTo>
                    <a:pt x="28127" y="35828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567160" y="2357640"/>
            <a:ext cx="4009320" cy="13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3745800" y="776160"/>
            <a:ext cx="1652040" cy="138240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lt1"/>
                </a:solidFill>
                <a:latin typeface="Unbounded"/>
                <a:ea typeface="Unbounded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39" name="Google Shape;157;p14"/>
          <p:cNvGrpSpPr/>
          <p:nvPr/>
        </p:nvGrpSpPr>
        <p:grpSpPr>
          <a:xfrm>
            <a:off x="5048640" y="0"/>
            <a:ext cx="4095360" cy="5142960"/>
            <a:chOff x="5048640" y="0"/>
            <a:chExt cx="4095360" cy="5142960"/>
          </a:xfrm>
        </p:grpSpPr>
        <p:pic>
          <p:nvPicPr>
            <p:cNvPr id="40" name="Google Shape;158;p14"/>
            <p:cNvPicPr/>
            <p:nvPr/>
          </p:nvPicPr>
          <p:blipFill>
            <a:blip r:embed="rId3"/>
            <a:srcRect l="5247" t="15708" r="79654" b="36603"/>
            <a:stretch/>
          </p:blipFill>
          <p:spPr>
            <a:xfrm>
              <a:off x="7258680" y="2024280"/>
              <a:ext cx="1885320" cy="3118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1" name="Google Shape;159;p14"/>
            <p:cNvPicPr/>
            <p:nvPr/>
          </p:nvPicPr>
          <p:blipFill>
            <a:blip r:embed="rId4"/>
            <a:srcRect l="27260" t="65593" r="34778" b="2257"/>
            <a:stretch/>
          </p:blipFill>
          <p:spPr>
            <a:xfrm>
              <a:off x="5048640" y="0"/>
              <a:ext cx="4095000" cy="18144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42" name="Google Shape;160;p14"/>
          <p:cNvGrpSpPr/>
          <p:nvPr/>
        </p:nvGrpSpPr>
        <p:grpSpPr>
          <a:xfrm>
            <a:off x="0" y="767160"/>
            <a:ext cx="2939400" cy="4376520"/>
            <a:chOff x="0" y="767160"/>
            <a:chExt cx="2939400" cy="4376520"/>
          </a:xfrm>
        </p:grpSpPr>
        <p:pic>
          <p:nvPicPr>
            <p:cNvPr id="43" name="Google Shape;161;p14"/>
            <p:cNvPicPr/>
            <p:nvPr/>
          </p:nvPicPr>
          <p:blipFill>
            <a:blip r:embed="rId4"/>
            <a:srcRect l="54312" t="9226" r="30044" b="9238"/>
            <a:stretch/>
          </p:blipFill>
          <p:spPr>
            <a:xfrm>
              <a:off x="0" y="767160"/>
              <a:ext cx="1603080" cy="4376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" name="Google Shape;162;p14"/>
            <p:cNvPicPr/>
            <p:nvPr/>
          </p:nvPicPr>
          <p:blipFill>
            <a:blip r:embed="rId3"/>
            <a:srcRect l="5068" t="54351" r="71049" b="-2805"/>
            <a:stretch/>
          </p:blipFill>
          <p:spPr>
            <a:xfrm rot="10800000">
              <a:off x="360" y="2022480"/>
              <a:ext cx="2939040" cy="31212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45" name="Google Shape;163;p14"/>
          <p:cNvGrpSpPr/>
          <p:nvPr/>
        </p:nvGrpSpPr>
        <p:grpSpPr>
          <a:xfrm>
            <a:off x="500760" y="257040"/>
            <a:ext cx="8324280" cy="6775920"/>
            <a:chOff x="500760" y="257040"/>
            <a:chExt cx="8324280" cy="6775920"/>
          </a:xfrm>
        </p:grpSpPr>
        <p:sp>
          <p:nvSpPr>
            <p:cNvPr id="46" name="Google Shape;164;p14"/>
            <p:cNvSpPr/>
            <p:nvPr/>
          </p:nvSpPr>
          <p:spPr>
            <a:xfrm>
              <a:off x="500760" y="408312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" name="Google Shape;165;p14"/>
            <p:cNvSpPr/>
            <p:nvPr/>
          </p:nvSpPr>
          <p:spPr>
            <a:xfrm>
              <a:off x="8274600" y="2570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8" name="Google Shape;166;p14"/>
            <p:cNvSpPr/>
            <p:nvPr/>
          </p:nvSpPr>
          <p:spPr>
            <a:xfrm>
              <a:off x="5133240" y="460404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168;p15"/>
          <p:cNvGrpSpPr/>
          <p:nvPr/>
        </p:nvGrpSpPr>
        <p:grpSpPr>
          <a:xfrm>
            <a:off x="4157280" y="896400"/>
            <a:ext cx="4986360" cy="4287600"/>
            <a:chOff x="4157280" y="896400"/>
            <a:chExt cx="4986360" cy="4287600"/>
          </a:xfrm>
        </p:grpSpPr>
        <p:pic>
          <p:nvPicPr>
            <p:cNvPr id="51" name="Google Shape;169;p15"/>
            <p:cNvPicPr/>
            <p:nvPr/>
          </p:nvPicPr>
          <p:blipFill>
            <a:blip r:embed="rId3"/>
            <a:srcRect t="25169" r="78561" b="15088"/>
            <a:stretch/>
          </p:blipFill>
          <p:spPr>
            <a:xfrm rot="10800000" flipH="1">
              <a:off x="6204600" y="896400"/>
              <a:ext cx="2939040" cy="4287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2" name="Google Shape;170;p15"/>
            <p:cNvPicPr/>
            <p:nvPr/>
          </p:nvPicPr>
          <p:blipFill>
            <a:blip r:embed="rId4"/>
            <a:srcRect l="15332" t="49838" r="38444" b="2221"/>
            <a:stretch/>
          </p:blipFill>
          <p:spPr>
            <a:xfrm rot="10800000" flipH="1">
              <a:off x="4157280" y="2477160"/>
              <a:ext cx="4986360" cy="27064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53" name="Google Shape;171;p15"/>
          <p:cNvGrpSpPr/>
          <p:nvPr/>
        </p:nvGrpSpPr>
        <p:grpSpPr>
          <a:xfrm>
            <a:off x="0" y="-58680"/>
            <a:ext cx="4437720" cy="4165920"/>
            <a:chOff x="0" y="-58680"/>
            <a:chExt cx="4437720" cy="4165920"/>
          </a:xfrm>
        </p:grpSpPr>
        <p:pic>
          <p:nvPicPr>
            <p:cNvPr id="54" name="Google Shape;172;p15"/>
            <p:cNvPicPr/>
            <p:nvPr/>
          </p:nvPicPr>
          <p:blipFill>
            <a:blip r:embed="rId4"/>
            <a:srcRect l="44287" t="1775" r="12435" b="54273"/>
            <a:stretch/>
          </p:blipFill>
          <p:spPr>
            <a:xfrm rot="10800000" flipH="1">
              <a:off x="0" y="15840"/>
              <a:ext cx="4437720" cy="2358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5" name="Google Shape;173;p15"/>
            <p:cNvPicPr/>
            <p:nvPr/>
          </p:nvPicPr>
          <p:blipFill>
            <a:blip r:embed="rId3"/>
            <a:srcRect l="-5663" t="7601" r="81780" b="27732"/>
            <a:stretch/>
          </p:blipFill>
          <p:spPr>
            <a:xfrm flipH="1">
              <a:off x="360" y="-586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56" name="Google Shape;174;p15"/>
          <p:cNvGrpSpPr/>
          <p:nvPr/>
        </p:nvGrpSpPr>
        <p:grpSpPr>
          <a:xfrm>
            <a:off x="0" y="133200"/>
            <a:ext cx="8837280" cy="6678000"/>
            <a:chOff x="0" y="133200"/>
            <a:chExt cx="8837280" cy="6678000"/>
          </a:xfrm>
        </p:grpSpPr>
        <p:sp>
          <p:nvSpPr>
            <p:cNvPr id="57" name="Google Shape;175;p15"/>
            <p:cNvSpPr/>
            <p:nvPr/>
          </p:nvSpPr>
          <p:spPr>
            <a:xfrm>
              <a:off x="0" y="438228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8" name="Google Shape;176;p15"/>
            <p:cNvSpPr/>
            <p:nvPr/>
          </p:nvSpPr>
          <p:spPr>
            <a:xfrm>
              <a:off x="7292160" y="36432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9" name="Google Shape;177;p15"/>
            <p:cNvSpPr/>
            <p:nvPr/>
          </p:nvSpPr>
          <p:spPr>
            <a:xfrm>
              <a:off x="340200" y="13320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145880" y="3216600"/>
            <a:ext cx="6851880" cy="531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181;p16"/>
          <p:cNvGrpSpPr/>
          <p:nvPr/>
        </p:nvGrpSpPr>
        <p:grpSpPr>
          <a:xfrm>
            <a:off x="5400000" y="0"/>
            <a:ext cx="3743640" cy="5183640"/>
            <a:chOff x="5400000" y="0"/>
            <a:chExt cx="3743640" cy="5183640"/>
          </a:xfrm>
        </p:grpSpPr>
        <p:pic>
          <p:nvPicPr>
            <p:cNvPr id="62" name="Google Shape;182;p16"/>
            <p:cNvPicPr/>
            <p:nvPr/>
          </p:nvPicPr>
          <p:blipFill>
            <a:blip r:embed="rId3"/>
            <a:srcRect t="28154" r="83008" b="11928"/>
            <a:stretch/>
          </p:blipFill>
          <p:spPr>
            <a:xfrm>
              <a:off x="7021440" y="0"/>
              <a:ext cx="212220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3" name="Google Shape;183;p16"/>
            <p:cNvPicPr/>
            <p:nvPr/>
          </p:nvPicPr>
          <p:blipFill>
            <a:blip r:embed="rId4"/>
            <a:srcRect l="13257" t="4640" r="52035" b="54899"/>
            <a:stretch/>
          </p:blipFill>
          <p:spPr>
            <a:xfrm>
              <a:off x="5400000" y="2899800"/>
              <a:ext cx="374364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64" name="Google Shape;184;p16"/>
          <p:cNvGrpSpPr/>
          <p:nvPr/>
        </p:nvGrpSpPr>
        <p:grpSpPr>
          <a:xfrm>
            <a:off x="0" y="-101520"/>
            <a:ext cx="4437720" cy="4762080"/>
            <a:chOff x="0" y="-101520"/>
            <a:chExt cx="4437720" cy="4762080"/>
          </a:xfrm>
        </p:grpSpPr>
        <p:pic>
          <p:nvPicPr>
            <p:cNvPr id="65" name="Google Shape;185;p16"/>
            <p:cNvPicPr/>
            <p:nvPr/>
          </p:nvPicPr>
          <p:blipFill>
            <a:blip r:embed="rId4"/>
            <a:srcRect l="31146" t="56446" r="25575" b="4983"/>
            <a:stretch/>
          </p:blipFill>
          <p:spPr>
            <a:xfrm>
              <a:off x="0" y="0"/>
              <a:ext cx="4437720" cy="2069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6" name="Google Shape;186;p16"/>
            <p:cNvPicPr/>
            <p:nvPr/>
          </p:nvPicPr>
          <p:blipFill>
            <a:blip r:embed="rId3"/>
            <a:srcRect l="4614" t="2365" r="79209" b="23718"/>
            <a:stretch/>
          </p:blipFill>
          <p:spPr>
            <a:xfrm rot="10800000">
              <a:off x="360" y="-101520"/>
              <a:ext cx="1989720" cy="47620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68" name="Google Shape;188;p16"/>
          <p:cNvGrpSpPr/>
          <p:nvPr/>
        </p:nvGrpSpPr>
        <p:grpSpPr>
          <a:xfrm>
            <a:off x="-1946520" y="-570240"/>
            <a:ext cx="10978560" cy="5713200"/>
            <a:chOff x="-1946520" y="-570240"/>
            <a:chExt cx="10978560" cy="5713200"/>
          </a:xfrm>
        </p:grpSpPr>
        <p:grpSp>
          <p:nvGrpSpPr>
            <p:cNvPr id="69" name="Google Shape;189;p16"/>
            <p:cNvGrpSpPr/>
            <p:nvPr/>
          </p:nvGrpSpPr>
          <p:grpSpPr>
            <a:xfrm>
              <a:off x="-1946520" y="-570240"/>
              <a:ext cx="10978560" cy="5713200"/>
              <a:chOff x="-1946520" y="-570240"/>
              <a:chExt cx="10978560" cy="5713200"/>
            </a:xfrm>
          </p:grpSpPr>
          <p:sp>
            <p:nvSpPr>
              <p:cNvPr id="70" name="Google Shape;190;p16"/>
              <p:cNvSpPr/>
              <p:nvPr/>
            </p:nvSpPr>
            <p:spPr>
              <a:xfrm rot="5400000">
                <a:off x="-1946520" y="2713680"/>
                <a:ext cx="2429280" cy="2428920"/>
              </a:xfrm>
              <a:custGeom>
                <a:avLst/>
                <a:gdLst>
                  <a:gd name="textAreaLeft" fmla="*/ 0 w 2429280"/>
                  <a:gd name="textAreaRight" fmla="*/ 2429640 w 2429280"/>
                  <a:gd name="textAreaTop" fmla="*/ 0 h 2428920"/>
                  <a:gd name="textAreaBottom" fmla="*/ 2429280 h 2428920"/>
                </a:gdLst>
                <a:ahLst/>
                <a:cxnLst/>
                <a:rect l="textAreaLeft" t="textAreaTop" r="textAreaRight" b="textAreaBottom"/>
                <a:pathLst>
                  <a:path w="97192" h="97166">
                    <a:moveTo>
                      <a:pt x="47043" y="1"/>
                    </a:moveTo>
                    <a:lnTo>
                      <a:pt x="47282" y="7412"/>
                    </a:lnTo>
                    <a:lnTo>
                      <a:pt x="47839" y="7412"/>
                    </a:lnTo>
                    <a:lnTo>
                      <a:pt x="47707" y="1"/>
                    </a:lnTo>
                    <a:close/>
                    <a:moveTo>
                      <a:pt x="50389" y="27"/>
                    </a:moveTo>
                    <a:lnTo>
                      <a:pt x="50150" y="7438"/>
                    </a:lnTo>
                    <a:lnTo>
                      <a:pt x="50708" y="7465"/>
                    </a:lnTo>
                    <a:lnTo>
                      <a:pt x="51053" y="54"/>
                    </a:lnTo>
                    <a:cubicBezTo>
                      <a:pt x="50841" y="54"/>
                      <a:pt x="50628" y="27"/>
                      <a:pt x="50389" y="27"/>
                    </a:cubicBezTo>
                    <a:close/>
                    <a:moveTo>
                      <a:pt x="44386" y="160"/>
                    </a:moveTo>
                    <a:lnTo>
                      <a:pt x="43722" y="213"/>
                    </a:lnTo>
                    <a:lnTo>
                      <a:pt x="44466" y="7598"/>
                    </a:lnTo>
                    <a:lnTo>
                      <a:pt x="45024" y="7544"/>
                    </a:lnTo>
                    <a:lnTo>
                      <a:pt x="44386" y="160"/>
                    </a:lnTo>
                    <a:close/>
                    <a:moveTo>
                      <a:pt x="53710" y="266"/>
                    </a:moveTo>
                    <a:lnTo>
                      <a:pt x="52939" y="7624"/>
                    </a:lnTo>
                    <a:lnTo>
                      <a:pt x="53524" y="7704"/>
                    </a:lnTo>
                    <a:lnTo>
                      <a:pt x="54374" y="319"/>
                    </a:lnTo>
                    <a:lnTo>
                      <a:pt x="53710" y="266"/>
                    </a:lnTo>
                    <a:close/>
                    <a:moveTo>
                      <a:pt x="41066" y="585"/>
                    </a:moveTo>
                    <a:cubicBezTo>
                      <a:pt x="40854" y="612"/>
                      <a:pt x="40615" y="638"/>
                      <a:pt x="40402" y="691"/>
                    </a:cubicBezTo>
                    <a:lnTo>
                      <a:pt x="41650" y="7996"/>
                    </a:lnTo>
                    <a:lnTo>
                      <a:pt x="42208" y="7890"/>
                    </a:lnTo>
                    <a:lnTo>
                      <a:pt x="41066" y="585"/>
                    </a:lnTo>
                    <a:close/>
                    <a:moveTo>
                      <a:pt x="57030" y="718"/>
                    </a:moveTo>
                    <a:lnTo>
                      <a:pt x="55755" y="8023"/>
                    </a:lnTo>
                    <a:lnTo>
                      <a:pt x="56313" y="8129"/>
                    </a:lnTo>
                    <a:lnTo>
                      <a:pt x="57694" y="851"/>
                    </a:lnTo>
                    <a:lnTo>
                      <a:pt x="57030" y="718"/>
                    </a:lnTo>
                    <a:close/>
                    <a:moveTo>
                      <a:pt x="37772" y="1196"/>
                    </a:moveTo>
                    <a:lnTo>
                      <a:pt x="37135" y="1355"/>
                    </a:lnTo>
                    <a:lnTo>
                      <a:pt x="38861" y="8554"/>
                    </a:lnTo>
                    <a:lnTo>
                      <a:pt x="39446" y="8421"/>
                    </a:lnTo>
                    <a:lnTo>
                      <a:pt x="37772" y="1196"/>
                    </a:lnTo>
                    <a:close/>
                    <a:moveTo>
                      <a:pt x="60297" y="1408"/>
                    </a:moveTo>
                    <a:lnTo>
                      <a:pt x="58517" y="8607"/>
                    </a:lnTo>
                    <a:lnTo>
                      <a:pt x="59075" y="8740"/>
                    </a:lnTo>
                    <a:lnTo>
                      <a:pt x="60961" y="1568"/>
                    </a:lnTo>
                    <a:cubicBezTo>
                      <a:pt x="60749" y="1515"/>
                      <a:pt x="60536" y="1462"/>
                      <a:pt x="60297" y="1408"/>
                    </a:cubicBezTo>
                    <a:close/>
                    <a:moveTo>
                      <a:pt x="34532" y="2046"/>
                    </a:moveTo>
                    <a:lnTo>
                      <a:pt x="33894" y="2232"/>
                    </a:lnTo>
                    <a:lnTo>
                      <a:pt x="36126" y="9324"/>
                    </a:lnTo>
                    <a:lnTo>
                      <a:pt x="36683" y="9138"/>
                    </a:lnTo>
                    <a:lnTo>
                      <a:pt x="34532" y="2046"/>
                    </a:lnTo>
                    <a:close/>
                    <a:moveTo>
                      <a:pt x="63538" y="2338"/>
                    </a:moveTo>
                    <a:lnTo>
                      <a:pt x="61253" y="9377"/>
                    </a:lnTo>
                    <a:lnTo>
                      <a:pt x="61811" y="9563"/>
                    </a:lnTo>
                    <a:lnTo>
                      <a:pt x="64175" y="2524"/>
                    </a:lnTo>
                    <a:lnTo>
                      <a:pt x="63538" y="2338"/>
                    </a:lnTo>
                    <a:close/>
                    <a:moveTo>
                      <a:pt x="31371" y="3135"/>
                    </a:moveTo>
                    <a:lnTo>
                      <a:pt x="30760" y="3374"/>
                    </a:lnTo>
                    <a:lnTo>
                      <a:pt x="33469" y="10254"/>
                    </a:lnTo>
                    <a:lnTo>
                      <a:pt x="34001" y="10068"/>
                    </a:lnTo>
                    <a:lnTo>
                      <a:pt x="31371" y="3135"/>
                    </a:lnTo>
                    <a:close/>
                    <a:moveTo>
                      <a:pt x="66699" y="3480"/>
                    </a:moveTo>
                    <a:lnTo>
                      <a:pt x="63910" y="10360"/>
                    </a:lnTo>
                    <a:lnTo>
                      <a:pt x="64467" y="10572"/>
                    </a:lnTo>
                    <a:lnTo>
                      <a:pt x="67310" y="3719"/>
                    </a:lnTo>
                    <a:lnTo>
                      <a:pt x="66699" y="3480"/>
                    </a:lnTo>
                    <a:close/>
                    <a:moveTo>
                      <a:pt x="28290" y="4410"/>
                    </a:moveTo>
                    <a:lnTo>
                      <a:pt x="27679" y="4702"/>
                    </a:lnTo>
                    <a:lnTo>
                      <a:pt x="30866" y="11396"/>
                    </a:lnTo>
                    <a:lnTo>
                      <a:pt x="31397" y="11157"/>
                    </a:lnTo>
                    <a:lnTo>
                      <a:pt x="28290" y="4410"/>
                    </a:lnTo>
                    <a:close/>
                    <a:moveTo>
                      <a:pt x="69753" y="4835"/>
                    </a:moveTo>
                    <a:lnTo>
                      <a:pt x="66513" y="11502"/>
                    </a:lnTo>
                    <a:lnTo>
                      <a:pt x="67044" y="11768"/>
                    </a:lnTo>
                    <a:lnTo>
                      <a:pt x="70364" y="5127"/>
                    </a:lnTo>
                    <a:lnTo>
                      <a:pt x="69753" y="4835"/>
                    </a:lnTo>
                    <a:close/>
                    <a:moveTo>
                      <a:pt x="25315" y="5898"/>
                    </a:moveTo>
                    <a:lnTo>
                      <a:pt x="24730" y="6243"/>
                    </a:lnTo>
                    <a:lnTo>
                      <a:pt x="28369" y="12697"/>
                    </a:lnTo>
                    <a:lnTo>
                      <a:pt x="28847" y="12432"/>
                    </a:lnTo>
                    <a:lnTo>
                      <a:pt x="25315" y="5898"/>
                    </a:lnTo>
                    <a:close/>
                    <a:moveTo>
                      <a:pt x="72728" y="6402"/>
                    </a:moveTo>
                    <a:lnTo>
                      <a:pt x="69036" y="12830"/>
                    </a:lnTo>
                    <a:lnTo>
                      <a:pt x="69514" y="13122"/>
                    </a:lnTo>
                    <a:lnTo>
                      <a:pt x="73286" y="6721"/>
                    </a:lnTo>
                    <a:lnTo>
                      <a:pt x="72728" y="6402"/>
                    </a:lnTo>
                    <a:close/>
                    <a:moveTo>
                      <a:pt x="22446" y="7598"/>
                    </a:moveTo>
                    <a:lnTo>
                      <a:pt x="21888" y="7969"/>
                    </a:lnTo>
                    <a:lnTo>
                      <a:pt x="25952" y="14185"/>
                    </a:lnTo>
                    <a:lnTo>
                      <a:pt x="26430" y="13866"/>
                    </a:lnTo>
                    <a:lnTo>
                      <a:pt x="22446" y="7598"/>
                    </a:lnTo>
                    <a:close/>
                    <a:moveTo>
                      <a:pt x="75570" y="8155"/>
                    </a:moveTo>
                    <a:lnTo>
                      <a:pt x="71453" y="14344"/>
                    </a:lnTo>
                    <a:lnTo>
                      <a:pt x="71905" y="14637"/>
                    </a:lnTo>
                    <a:lnTo>
                      <a:pt x="76128" y="8554"/>
                    </a:lnTo>
                    <a:lnTo>
                      <a:pt x="75570" y="8155"/>
                    </a:lnTo>
                    <a:close/>
                    <a:moveTo>
                      <a:pt x="19684" y="9510"/>
                    </a:moveTo>
                    <a:lnTo>
                      <a:pt x="19152" y="9908"/>
                    </a:lnTo>
                    <a:lnTo>
                      <a:pt x="23641" y="15805"/>
                    </a:lnTo>
                    <a:lnTo>
                      <a:pt x="24093" y="15487"/>
                    </a:lnTo>
                    <a:lnTo>
                      <a:pt x="19684" y="9510"/>
                    </a:lnTo>
                    <a:close/>
                    <a:moveTo>
                      <a:pt x="78280" y="10121"/>
                    </a:moveTo>
                    <a:lnTo>
                      <a:pt x="73738" y="15991"/>
                    </a:lnTo>
                    <a:lnTo>
                      <a:pt x="74189" y="16337"/>
                    </a:lnTo>
                    <a:lnTo>
                      <a:pt x="78811" y="10546"/>
                    </a:lnTo>
                    <a:lnTo>
                      <a:pt x="78280" y="10121"/>
                    </a:lnTo>
                    <a:close/>
                    <a:moveTo>
                      <a:pt x="17054" y="11608"/>
                    </a:moveTo>
                    <a:lnTo>
                      <a:pt x="16549" y="12033"/>
                    </a:lnTo>
                    <a:lnTo>
                      <a:pt x="21437" y="17611"/>
                    </a:lnTo>
                    <a:lnTo>
                      <a:pt x="21888" y="17240"/>
                    </a:lnTo>
                    <a:lnTo>
                      <a:pt x="17054" y="11608"/>
                    </a:lnTo>
                    <a:close/>
                    <a:moveTo>
                      <a:pt x="80856" y="12246"/>
                    </a:moveTo>
                    <a:lnTo>
                      <a:pt x="75916" y="17797"/>
                    </a:lnTo>
                    <a:lnTo>
                      <a:pt x="76367" y="18169"/>
                    </a:lnTo>
                    <a:lnTo>
                      <a:pt x="81361" y="12697"/>
                    </a:lnTo>
                    <a:lnTo>
                      <a:pt x="80856" y="12246"/>
                    </a:lnTo>
                    <a:close/>
                    <a:moveTo>
                      <a:pt x="14610" y="13866"/>
                    </a:moveTo>
                    <a:cubicBezTo>
                      <a:pt x="14451" y="13999"/>
                      <a:pt x="14291" y="14158"/>
                      <a:pt x="14132" y="14318"/>
                    </a:cubicBezTo>
                    <a:lnTo>
                      <a:pt x="19391" y="19551"/>
                    </a:lnTo>
                    <a:lnTo>
                      <a:pt x="19790" y="19179"/>
                    </a:lnTo>
                    <a:lnTo>
                      <a:pt x="14610" y="13866"/>
                    </a:lnTo>
                    <a:close/>
                    <a:moveTo>
                      <a:pt x="83300" y="14557"/>
                    </a:moveTo>
                    <a:lnTo>
                      <a:pt x="77988" y="19763"/>
                    </a:lnTo>
                    <a:cubicBezTo>
                      <a:pt x="78120" y="19869"/>
                      <a:pt x="78253" y="20029"/>
                      <a:pt x="78386" y="20161"/>
                    </a:cubicBezTo>
                    <a:lnTo>
                      <a:pt x="83752" y="15035"/>
                    </a:lnTo>
                    <a:cubicBezTo>
                      <a:pt x="83592" y="14876"/>
                      <a:pt x="83459" y="14716"/>
                      <a:pt x="83300" y="14557"/>
                    </a:cubicBezTo>
                    <a:close/>
                    <a:moveTo>
                      <a:pt x="12299" y="16257"/>
                    </a:moveTo>
                    <a:lnTo>
                      <a:pt x="11848" y="16762"/>
                    </a:lnTo>
                    <a:lnTo>
                      <a:pt x="17452" y="21622"/>
                    </a:lnTo>
                    <a:cubicBezTo>
                      <a:pt x="17585" y="21490"/>
                      <a:pt x="17691" y="21357"/>
                      <a:pt x="17824" y="21197"/>
                    </a:cubicBezTo>
                    <a:lnTo>
                      <a:pt x="12299" y="16257"/>
                    </a:lnTo>
                    <a:close/>
                    <a:moveTo>
                      <a:pt x="85531" y="17027"/>
                    </a:moveTo>
                    <a:lnTo>
                      <a:pt x="79900" y="21835"/>
                    </a:lnTo>
                    <a:cubicBezTo>
                      <a:pt x="80033" y="21968"/>
                      <a:pt x="80139" y="22127"/>
                      <a:pt x="80272" y="22260"/>
                    </a:cubicBezTo>
                    <a:lnTo>
                      <a:pt x="85983" y="17532"/>
                    </a:lnTo>
                    <a:lnTo>
                      <a:pt x="85531" y="17027"/>
                    </a:lnTo>
                    <a:close/>
                    <a:moveTo>
                      <a:pt x="10148" y="18833"/>
                    </a:moveTo>
                    <a:lnTo>
                      <a:pt x="9749" y="19365"/>
                    </a:lnTo>
                    <a:lnTo>
                      <a:pt x="15673" y="23827"/>
                    </a:lnTo>
                    <a:lnTo>
                      <a:pt x="16018" y="23402"/>
                    </a:lnTo>
                    <a:lnTo>
                      <a:pt x="10148" y="18833"/>
                    </a:lnTo>
                    <a:close/>
                    <a:moveTo>
                      <a:pt x="87630" y="19630"/>
                    </a:moveTo>
                    <a:lnTo>
                      <a:pt x="81680" y="24040"/>
                    </a:lnTo>
                    <a:lnTo>
                      <a:pt x="82025" y="24518"/>
                    </a:lnTo>
                    <a:lnTo>
                      <a:pt x="88028" y="20161"/>
                    </a:lnTo>
                    <a:lnTo>
                      <a:pt x="87630" y="19630"/>
                    </a:lnTo>
                    <a:close/>
                    <a:moveTo>
                      <a:pt x="8182" y="21543"/>
                    </a:moveTo>
                    <a:cubicBezTo>
                      <a:pt x="8076" y="21729"/>
                      <a:pt x="7943" y="21915"/>
                      <a:pt x="7810" y="22101"/>
                    </a:cubicBezTo>
                    <a:lnTo>
                      <a:pt x="14052" y="26165"/>
                    </a:lnTo>
                    <a:lnTo>
                      <a:pt x="14345" y="25686"/>
                    </a:lnTo>
                    <a:lnTo>
                      <a:pt x="8182" y="21543"/>
                    </a:lnTo>
                    <a:close/>
                    <a:moveTo>
                      <a:pt x="89542" y="22366"/>
                    </a:moveTo>
                    <a:lnTo>
                      <a:pt x="83273" y="26377"/>
                    </a:lnTo>
                    <a:cubicBezTo>
                      <a:pt x="83380" y="26536"/>
                      <a:pt x="83486" y="26696"/>
                      <a:pt x="83566" y="26855"/>
                    </a:cubicBezTo>
                    <a:lnTo>
                      <a:pt x="83592" y="26855"/>
                    </a:lnTo>
                    <a:lnTo>
                      <a:pt x="89887" y="22924"/>
                    </a:lnTo>
                    <a:cubicBezTo>
                      <a:pt x="89781" y="22738"/>
                      <a:pt x="89648" y="22552"/>
                      <a:pt x="89542" y="22366"/>
                    </a:cubicBezTo>
                    <a:close/>
                    <a:moveTo>
                      <a:pt x="6429" y="24411"/>
                    </a:moveTo>
                    <a:cubicBezTo>
                      <a:pt x="6296" y="24597"/>
                      <a:pt x="6190" y="24783"/>
                      <a:pt x="6084" y="24969"/>
                    </a:cubicBezTo>
                    <a:lnTo>
                      <a:pt x="12565" y="28582"/>
                    </a:lnTo>
                    <a:cubicBezTo>
                      <a:pt x="12671" y="28422"/>
                      <a:pt x="12751" y="28263"/>
                      <a:pt x="12857" y="28104"/>
                    </a:cubicBezTo>
                    <a:lnTo>
                      <a:pt x="6429" y="24411"/>
                    </a:lnTo>
                    <a:close/>
                    <a:moveTo>
                      <a:pt x="91242" y="25261"/>
                    </a:moveTo>
                    <a:lnTo>
                      <a:pt x="84734" y="28821"/>
                    </a:lnTo>
                    <a:cubicBezTo>
                      <a:pt x="84814" y="28980"/>
                      <a:pt x="84894" y="29140"/>
                      <a:pt x="85000" y="29325"/>
                    </a:cubicBezTo>
                    <a:lnTo>
                      <a:pt x="91561" y="25819"/>
                    </a:lnTo>
                    <a:lnTo>
                      <a:pt x="91242" y="25261"/>
                    </a:lnTo>
                    <a:close/>
                    <a:moveTo>
                      <a:pt x="4862" y="27360"/>
                    </a:moveTo>
                    <a:cubicBezTo>
                      <a:pt x="4756" y="27546"/>
                      <a:pt x="4649" y="27758"/>
                      <a:pt x="4570" y="27971"/>
                    </a:cubicBezTo>
                    <a:lnTo>
                      <a:pt x="11290" y="31132"/>
                    </a:lnTo>
                    <a:cubicBezTo>
                      <a:pt x="11370" y="30946"/>
                      <a:pt x="11449" y="30786"/>
                      <a:pt x="11529" y="30600"/>
                    </a:cubicBezTo>
                    <a:lnTo>
                      <a:pt x="4862" y="27360"/>
                    </a:lnTo>
                    <a:close/>
                    <a:moveTo>
                      <a:pt x="92730" y="28236"/>
                    </a:moveTo>
                    <a:lnTo>
                      <a:pt x="86009" y="31344"/>
                    </a:lnTo>
                    <a:cubicBezTo>
                      <a:pt x="86089" y="31504"/>
                      <a:pt x="86142" y="31690"/>
                      <a:pt x="86222" y="31849"/>
                    </a:cubicBezTo>
                    <a:lnTo>
                      <a:pt x="86248" y="31849"/>
                    </a:lnTo>
                    <a:lnTo>
                      <a:pt x="93022" y="28847"/>
                    </a:lnTo>
                    <a:cubicBezTo>
                      <a:pt x="92942" y="28635"/>
                      <a:pt x="92836" y="28422"/>
                      <a:pt x="92730" y="28236"/>
                    </a:cubicBezTo>
                    <a:close/>
                    <a:moveTo>
                      <a:pt x="3481" y="30415"/>
                    </a:moveTo>
                    <a:lnTo>
                      <a:pt x="3242" y="31052"/>
                    </a:lnTo>
                    <a:lnTo>
                      <a:pt x="10174" y="33735"/>
                    </a:lnTo>
                    <a:cubicBezTo>
                      <a:pt x="10227" y="33549"/>
                      <a:pt x="10307" y="33363"/>
                      <a:pt x="10387" y="33204"/>
                    </a:cubicBezTo>
                    <a:lnTo>
                      <a:pt x="10360" y="33204"/>
                    </a:lnTo>
                    <a:lnTo>
                      <a:pt x="3481" y="30415"/>
                    </a:lnTo>
                    <a:close/>
                    <a:moveTo>
                      <a:pt x="94031" y="31318"/>
                    </a:moveTo>
                    <a:lnTo>
                      <a:pt x="87098" y="33947"/>
                    </a:lnTo>
                    <a:cubicBezTo>
                      <a:pt x="87151" y="34107"/>
                      <a:pt x="87231" y="34293"/>
                      <a:pt x="87284" y="34479"/>
                    </a:cubicBezTo>
                    <a:lnTo>
                      <a:pt x="94270" y="31929"/>
                    </a:lnTo>
                    <a:lnTo>
                      <a:pt x="94031" y="31318"/>
                    </a:lnTo>
                    <a:close/>
                    <a:moveTo>
                      <a:pt x="2338" y="33575"/>
                    </a:moveTo>
                    <a:cubicBezTo>
                      <a:pt x="2285" y="33788"/>
                      <a:pt x="2206" y="34000"/>
                      <a:pt x="2153" y="34213"/>
                    </a:cubicBezTo>
                    <a:lnTo>
                      <a:pt x="9218" y="36418"/>
                    </a:lnTo>
                    <a:cubicBezTo>
                      <a:pt x="9298" y="36232"/>
                      <a:pt x="9351" y="36046"/>
                      <a:pt x="9404" y="35860"/>
                    </a:cubicBezTo>
                    <a:lnTo>
                      <a:pt x="2338" y="33575"/>
                    </a:lnTo>
                    <a:close/>
                    <a:moveTo>
                      <a:pt x="95120" y="34479"/>
                    </a:moveTo>
                    <a:lnTo>
                      <a:pt x="88001" y="36630"/>
                    </a:lnTo>
                    <a:cubicBezTo>
                      <a:pt x="88055" y="36816"/>
                      <a:pt x="88108" y="37002"/>
                      <a:pt x="88161" y="37188"/>
                    </a:cubicBezTo>
                    <a:lnTo>
                      <a:pt x="95306" y="35116"/>
                    </a:lnTo>
                    <a:cubicBezTo>
                      <a:pt x="95226" y="34904"/>
                      <a:pt x="95173" y="34691"/>
                      <a:pt x="95120" y="34479"/>
                    </a:cubicBezTo>
                    <a:close/>
                    <a:moveTo>
                      <a:pt x="1435" y="36789"/>
                    </a:moveTo>
                    <a:lnTo>
                      <a:pt x="1276" y="37454"/>
                    </a:lnTo>
                    <a:lnTo>
                      <a:pt x="8501" y="39154"/>
                    </a:lnTo>
                    <a:cubicBezTo>
                      <a:pt x="8527" y="38968"/>
                      <a:pt x="8581" y="38755"/>
                      <a:pt x="8634" y="38596"/>
                    </a:cubicBezTo>
                    <a:lnTo>
                      <a:pt x="1435" y="36789"/>
                    </a:lnTo>
                    <a:close/>
                    <a:moveTo>
                      <a:pt x="95970" y="37693"/>
                    </a:moveTo>
                    <a:lnTo>
                      <a:pt x="88745" y="39366"/>
                    </a:lnTo>
                    <a:cubicBezTo>
                      <a:pt x="88772" y="39552"/>
                      <a:pt x="88825" y="39738"/>
                      <a:pt x="88851" y="39924"/>
                    </a:cubicBezTo>
                    <a:lnTo>
                      <a:pt x="96103" y="38357"/>
                    </a:lnTo>
                    <a:cubicBezTo>
                      <a:pt x="96076" y="38144"/>
                      <a:pt x="96023" y="37932"/>
                      <a:pt x="95970" y="37693"/>
                    </a:cubicBezTo>
                    <a:close/>
                    <a:moveTo>
                      <a:pt x="745" y="40057"/>
                    </a:moveTo>
                    <a:cubicBezTo>
                      <a:pt x="692" y="40296"/>
                      <a:pt x="665" y="40508"/>
                      <a:pt x="638" y="40721"/>
                    </a:cubicBezTo>
                    <a:lnTo>
                      <a:pt x="7943" y="41916"/>
                    </a:lnTo>
                    <a:cubicBezTo>
                      <a:pt x="7970" y="41757"/>
                      <a:pt x="7996" y="41544"/>
                      <a:pt x="8023" y="41358"/>
                    </a:cubicBezTo>
                    <a:lnTo>
                      <a:pt x="8049" y="41358"/>
                    </a:lnTo>
                    <a:lnTo>
                      <a:pt x="745" y="40057"/>
                    </a:lnTo>
                    <a:close/>
                    <a:moveTo>
                      <a:pt x="96608" y="40986"/>
                    </a:moveTo>
                    <a:lnTo>
                      <a:pt x="89276" y="42155"/>
                    </a:lnTo>
                    <a:cubicBezTo>
                      <a:pt x="89303" y="42341"/>
                      <a:pt x="89330" y="42527"/>
                      <a:pt x="89356" y="42713"/>
                    </a:cubicBezTo>
                    <a:lnTo>
                      <a:pt x="96687" y="41650"/>
                    </a:lnTo>
                    <a:lnTo>
                      <a:pt x="96608" y="40986"/>
                    </a:lnTo>
                    <a:close/>
                    <a:moveTo>
                      <a:pt x="267" y="43377"/>
                    </a:moveTo>
                    <a:cubicBezTo>
                      <a:pt x="240" y="43589"/>
                      <a:pt x="213" y="43828"/>
                      <a:pt x="187" y="44041"/>
                    </a:cubicBezTo>
                    <a:lnTo>
                      <a:pt x="7571" y="44732"/>
                    </a:lnTo>
                    <a:cubicBezTo>
                      <a:pt x="7598" y="44546"/>
                      <a:pt x="7624" y="44360"/>
                      <a:pt x="7651" y="44174"/>
                    </a:cubicBezTo>
                    <a:lnTo>
                      <a:pt x="7624" y="44174"/>
                    </a:lnTo>
                    <a:lnTo>
                      <a:pt x="267" y="43377"/>
                    </a:lnTo>
                    <a:close/>
                    <a:moveTo>
                      <a:pt x="97006" y="44307"/>
                    </a:moveTo>
                    <a:lnTo>
                      <a:pt x="89595" y="44971"/>
                    </a:lnTo>
                    <a:cubicBezTo>
                      <a:pt x="89622" y="45157"/>
                      <a:pt x="89648" y="45343"/>
                      <a:pt x="89648" y="45528"/>
                    </a:cubicBezTo>
                    <a:lnTo>
                      <a:pt x="97059" y="44971"/>
                    </a:lnTo>
                    <a:cubicBezTo>
                      <a:pt x="97059" y="44758"/>
                      <a:pt x="97006" y="44546"/>
                      <a:pt x="97006" y="44307"/>
                    </a:cubicBezTo>
                    <a:close/>
                    <a:moveTo>
                      <a:pt x="28" y="46724"/>
                    </a:moveTo>
                    <a:cubicBezTo>
                      <a:pt x="28" y="46936"/>
                      <a:pt x="1" y="47175"/>
                      <a:pt x="1" y="47388"/>
                    </a:cubicBezTo>
                    <a:lnTo>
                      <a:pt x="7412" y="47574"/>
                    </a:lnTo>
                    <a:cubicBezTo>
                      <a:pt x="7412" y="47388"/>
                      <a:pt x="7438" y="47175"/>
                      <a:pt x="7438" y="46989"/>
                    </a:cubicBezTo>
                    <a:lnTo>
                      <a:pt x="28" y="46724"/>
                    </a:lnTo>
                    <a:close/>
                    <a:moveTo>
                      <a:pt x="97192" y="47653"/>
                    </a:moveTo>
                    <a:lnTo>
                      <a:pt x="89781" y="47786"/>
                    </a:lnTo>
                    <a:cubicBezTo>
                      <a:pt x="89755" y="47972"/>
                      <a:pt x="89755" y="48185"/>
                      <a:pt x="89781" y="48371"/>
                    </a:cubicBezTo>
                    <a:lnTo>
                      <a:pt x="97192" y="48318"/>
                    </a:lnTo>
                    <a:lnTo>
                      <a:pt x="97192" y="47653"/>
                    </a:lnTo>
                    <a:close/>
                    <a:moveTo>
                      <a:pt x="89781" y="48583"/>
                    </a:moveTo>
                    <a:lnTo>
                      <a:pt x="89781" y="49141"/>
                    </a:lnTo>
                    <a:lnTo>
                      <a:pt x="97192" y="49247"/>
                    </a:lnTo>
                    <a:lnTo>
                      <a:pt x="97192" y="48583"/>
                    </a:lnTo>
                    <a:close/>
                    <a:moveTo>
                      <a:pt x="7412" y="49832"/>
                    </a:moveTo>
                    <a:lnTo>
                      <a:pt x="1" y="50044"/>
                    </a:lnTo>
                    <a:cubicBezTo>
                      <a:pt x="1" y="50257"/>
                      <a:pt x="1" y="50496"/>
                      <a:pt x="28" y="50708"/>
                    </a:cubicBezTo>
                    <a:lnTo>
                      <a:pt x="7438" y="50389"/>
                    </a:lnTo>
                    <a:lnTo>
                      <a:pt x="7412" y="49832"/>
                    </a:lnTo>
                    <a:close/>
                    <a:moveTo>
                      <a:pt x="89675" y="51425"/>
                    </a:moveTo>
                    <a:cubicBezTo>
                      <a:pt x="89648" y="51611"/>
                      <a:pt x="89648" y="51797"/>
                      <a:pt x="89622" y="51983"/>
                    </a:cubicBezTo>
                    <a:lnTo>
                      <a:pt x="97033" y="52594"/>
                    </a:lnTo>
                    <a:cubicBezTo>
                      <a:pt x="97033" y="52355"/>
                      <a:pt x="97059" y="52142"/>
                      <a:pt x="97086" y="51930"/>
                    </a:cubicBezTo>
                    <a:lnTo>
                      <a:pt x="89675" y="51425"/>
                    </a:lnTo>
                    <a:close/>
                    <a:moveTo>
                      <a:pt x="7598" y="52674"/>
                    </a:moveTo>
                    <a:lnTo>
                      <a:pt x="213" y="53391"/>
                    </a:lnTo>
                    <a:cubicBezTo>
                      <a:pt x="240" y="53603"/>
                      <a:pt x="267" y="53816"/>
                      <a:pt x="293" y="54055"/>
                    </a:cubicBezTo>
                    <a:lnTo>
                      <a:pt x="7651" y="53232"/>
                    </a:lnTo>
                    <a:lnTo>
                      <a:pt x="7598" y="52674"/>
                    </a:lnTo>
                    <a:close/>
                    <a:moveTo>
                      <a:pt x="89409" y="54241"/>
                    </a:moveTo>
                    <a:cubicBezTo>
                      <a:pt x="89356" y="54427"/>
                      <a:pt x="89330" y="54613"/>
                      <a:pt x="89330" y="54799"/>
                    </a:cubicBezTo>
                    <a:lnTo>
                      <a:pt x="96661" y="55914"/>
                    </a:lnTo>
                    <a:cubicBezTo>
                      <a:pt x="96687" y="55675"/>
                      <a:pt x="96714" y="55463"/>
                      <a:pt x="96740" y="55250"/>
                    </a:cubicBezTo>
                    <a:lnTo>
                      <a:pt x="89409" y="54241"/>
                    </a:lnTo>
                    <a:close/>
                    <a:moveTo>
                      <a:pt x="7970" y="55463"/>
                    </a:moveTo>
                    <a:lnTo>
                      <a:pt x="665" y="56711"/>
                    </a:lnTo>
                    <a:cubicBezTo>
                      <a:pt x="718" y="56924"/>
                      <a:pt x="745" y="57136"/>
                      <a:pt x="798" y="57375"/>
                    </a:cubicBezTo>
                    <a:lnTo>
                      <a:pt x="8102" y="56047"/>
                    </a:lnTo>
                    <a:cubicBezTo>
                      <a:pt x="8049" y="55835"/>
                      <a:pt x="7996" y="55649"/>
                      <a:pt x="7970" y="55463"/>
                    </a:cubicBezTo>
                    <a:close/>
                    <a:moveTo>
                      <a:pt x="88905" y="57030"/>
                    </a:moveTo>
                    <a:cubicBezTo>
                      <a:pt x="88854" y="57208"/>
                      <a:pt x="88827" y="57385"/>
                      <a:pt x="88779" y="57563"/>
                    </a:cubicBezTo>
                    <a:lnTo>
                      <a:pt x="88779" y="57563"/>
                    </a:lnTo>
                    <a:lnTo>
                      <a:pt x="88772" y="57561"/>
                    </a:lnTo>
                    <a:lnTo>
                      <a:pt x="88772" y="57588"/>
                    </a:lnTo>
                    <a:cubicBezTo>
                      <a:pt x="88774" y="57579"/>
                      <a:pt x="88776" y="57571"/>
                      <a:pt x="88779" y="57563"/>
                    </a:cubicBezTo>
                    <a:lnTo>
                      <a:pt x="88779" y="57563"/>
                    </a:lnTo>
                    <a:lnTo>
                      <a:pt x="96023" y="59208"/>
                    </a:lnTo>
                    <a:cubicBezTo>
                      <a:pt x="96076" y="58996"/>
                      <a:pt x="96130" y="58757"/>
                      <a:pt x="96156" y="58544"/>
                    </a:cubicBezTo>
                    <a:lnTo>
                      <a:pt x="88905" y="57030"/>
                    </a:lnTo>
                    <a:close/>
                    <a:moveTo>
                      <a:pt x="8554" y="58252"/>
                    </a:moveTo>
                    <a:lnTo>
                      <a:pt x="1329" y="59978"/>
                    </a:lnTo>
                    <a:lnTo>
                      <a:pt x="1488" y="60642"/>
                    </a:lnTo>
                    <a:lnTo>
                      <a:pt x="8687" y="58810"/>
                    </a:lnTo>
                    <a:cubicBezTo>
                      <a:pt x="8634" y="58624"/>
                      <a:pt x="8581" y="58438"/>
                      <a:pt x="8554" y="58252"/>
                    </a:cubicBezTo>
                    <a:close/>
                    <a:moveTo>
                      <a:pt x="88241" y="59766"/>
                    </a:moveTo>
                    <a:cubicBezTo>
                      <a:pt x="88161" y="59978"/>
                      <a:pt x="88134" y="60138"/>
                      <a:pt x="88081" y="60324"/>
                    </a:cubicBezTo>
                    <a:lnTo>
                      <a:pt x="95173" y="62449"/>
                    </a:lnTo>
                    <a:cubicBezTo>
                      <a:pt x="95253" y="62236"/>
                      <a:pt x="95306" y="62024"/>
                      <a:pt x="95359" y="61785"/>
                    </a:cubicBezTo>
                    <a:lnTo>
                      <a:pt x="88241" y="59766"/>
                    </a:lnTo>
                    <a:close/>
                    <a:moveTo>
                      <a:pt x="9298" y="60988"/>
                    </a:moveTo>
                    <a:lnTo>
                      <a:pt x="2232" y="63192"/>
                    </a:lnTo>
                    <a:cubicBezTo>
                      <a:pt x="2285" y="63405"/>
                      <a:pt x="2365" y="63644"/>
                      <a:pt x="2418" y="63856"/>
                    </a:cubicBezTo>
                    <a:lnTo>
                      <a:pt x="9484" y="61519"/>
                    </a:lnTo>
                    <a:cubicBezTo>
                      <a:pt x="9404" y="61333"/>
                      <a:pt x="9351" y="61147"/>
                      <a:pt x="9298" y="60988"/>
                    </a:cubicBezTo>
                    <a:close/>
                    <a:moveTo>
                      <a:pt x="87391" y="62475"/>
                    </a:moveTo>
                    <a:cubicBezTo>
                      <a:pt x="87311" y="62661"/>
                      <a:pt x="87231" y="62847"/>
                      <a:pt x="87178" y="63006"/>
                    </a:cubicBezTo>
                    <a:lnTo>
                      <a:pt x="94111" y="65610"/>
                    </a:lnTo>
                    <a:lnTo>
                      <a:pt x="94350" y="64972"/>
                    </a:lnTo>
                    <a:lnTo>
                      <a:pt x="87391" y="62475"/>
                    </a:lnTo>
                    <a:close/>
                    <a:moveTo>
                      <a:pt x="10254" y="63671"/>
                    </a:moveTo>
                    <a:lnTo>
                      <a:pt x="3348" y="66380"/>
                    </a:lnTo>
                    <a:cubicBezTo>
                      <a:pt x="3427" y="66592"/>
                      <a:pt x="3507" y="66778"/>
                      <a:pt x="3587" y="66991"/>
                    </a:cubicBezTo>
                    <a:lnTo>
                      <a:pt x="10466" y="64175"/>
                    </a:lnTo>
                    <a:lnTo>
                      <a:pt x="10254" y="63671"/>
                    </a:lnTo>
                    <a:close/>
                    <a:moveTo>
                      <a:pt x="86301" y="65105"/>
                    </a:moveTo>
                    <a:cubicBezTo>
                      <a:pt x="86250" y="65283"/>
                      <a:pt x="86175" y="65462"/>
                      <a:pt x="86099" y="65640"/>
                    </a:cubicBezTo>
                    <a:lnTo>
                      <a:pt x="86099" y="65640"/>
                    </a:lnTo>
                    <a:lnTo>
                      <a:pt x="86089" y="65636"/>
                    </a:lnTo>
                    <a:lnTo>
                      <a:pt x="86089" y="65663"/>
                    </a:lnTo>
                    <a:cubicBezTo>
                      <a:pt x="86092" y="65655"/>
                      <a:pt x="86095" y="65648"/>
                      <a:pt x="86099" y="65640"/>
                    </a:cubicBezTo>
                    <a:lnTo>
                      <a:pt x="86099" y="65640"/>
                    </a:lnTo>
                    <a:lnTo>
                      <a:pt x="92836" y="68717"/>
                    </a:lnTo>
                    <a:cubicBezTo>
                      <a:pt x="92915" y="68505"/>
                      <a:pt x="93022" y="68319"/>
                      <a:pt x="93101" y="68106"/>
                    </a:cubicBezTo>
                    <a:lnTo>
                      <a:pt x="86301" y="65105"/>
                    </a:lnTo>
                    <a:close/>
                    <a:moveTo>
                      <a:pt x="11370" y="66247"/>
                    </a:moveTo>
                    <a:lnTo>
                      <a:pt x="4676" y="69435"/>
                    </a:lnTo>
                    <a:lnTo>
                      <a:pt x="4968" y="70045"/>
                    </a:lnTo>
                    <a:lnTo>
                      <a:pt x="11635" y="66752"/>
                    </a:lnTo>
                    <a:cubicBezTo>
                      <a:pt x="11529" y="66592"/>
                      <a:pt x="11449" y="66406"/>
                      <a:pt x="11370" y="66247"/>
                    </a:cubicBezTo>
                    <a:close/>
                    <a:moveTo>
                      <a:pt x="85080" y="67681"/>
                    </a:moveTo>
                    <a:lnTo>
                      <a:pt x="84814" y="68186"/>
                    </a:lnTo>
                    <a:lnTo>
                      <a:pt x="91348" y="71719"/>
                    </a:lnTo>
                    <a:lnTo>
                      <a:pt x="91640" y="71135"/>
                    </a:lnTo>
                    <a:lnTo>
                      <a:pt x="85080" y="67681"/>
                    </a:lnTo>
                    <a:close/>
                    <a:moveTo>
                      <a:pt x="12671" y="68744"/>
                    </a:moveTo>
                    <a:lnTo>
                      <a:pt x="12671" y="68770"/>
                    </a:lnTo>
                    <a:lnTo>
                      <a:pt x="6217" y="72383"/>
                    </a:lnTo>
                    <a:cubicBezTo>
                      <a:pt x="6323" y="72595"/>
                      <a:pt x="6429" y="72781"/>
                      <a:pt x="6535" y="72967"/>
                    </a:cubicBezTo>
                    <a:lnTo>
                      <a:pt x="12963" y="69249"/>
                    </a:lnTo>
                    <a:cubicBezTo>
                      <a:pt x="12857" y="69089"/>
                      <a:pt x="12777" y="68930"/>
                      <a:pt x="12671" y="68744"/>
                    </a:cubicBezTo>
                    <a:close/>
                    <a:moveTo>
                      <a:pt x="83698" y="70152"/>
                    </a:moveTo>
                    <a:lnTo>
                      <a:pt x="83380" y="70630"/>
                    </a:lnTo>
                    <a:lnTo>
                      <a:pt x="89648" y="74614"/>
                    </a:lnTo>
                    <a:cubicBezTo>
                      <a:pt x="89781" y="74428"/>
                      <a:pt x="89887" y="74242"/>
                      <a:pt x="89994" y="74056"/>
                    </a:cubicBezTo>
                    <a:lnTo>
                      <a:pt x="83698" y="70152"/>
                    </a:lnTo>
                    <a:close/>
                    <a:moveTo>
                      <a:pt x="14132" y="71161"/>
                    </a:moveTo>
                    <a:lnTo>
                      <a:pt x="7943" y="75252"/>
                    </a:lnTo>
                    <a:cubicBezTo>
                      <a:pt x="8076" y="75438"/>
                      <a:pt x="8182" y="75624"/>
                      <a:pt x="8315" y="75810"/>
                    </a:cubicBezTo>
                    <a:lnTo>
                      <a:pt x="14451" y="71639"/>
                    </a:lnTo>
                    <a:cubicBezTo>
                      <a:pt x="14345" y="71480"/>
                      <a:pt x="14238" y="71320"/>
                      <a:pt x="14132" y="71161"/>
                    </a:cubicBezTo>
                    <a:close/>
                    <a:moveTo>
                      <a:pt x="82131" y="72489"/>
                    </a:moveTo>
                    <a:lnTo>
                      <a:pt x="81786" y="72967"/>
                    </a:lnTo>
                    <a:lnTo>
                      <a:pt x="87762" y="77350"/>
                    </a:lnTo>
                    <a:lnTo>
                      <a:pt x="88161" y="76819"/>
                    </a:lnTo>
                    <a:lnTo>
                      <a:pt x="82131" y="72489"/>
                    </a:lnTo>
                    <a:close/>
                    <a:moveTo>
                      <a:pt x="15779" y="73472"/>
                    </a:moveTo>
                    <a:lnTo>
                      <a:pt x="9882" y="77961"/>
                    </a:lnTo>
                    <a:cubicBezTo>
                      <a:pt x="10015" y="78147"/>
                      <a:pt x="10148" y="78333"/>
                      <a:pt x="10281" y="78492"/>
                    </a:cubicBezTo>
                    <a:lnTo>
                      <a:pt x="16124" y="73924"/>
                    </a:lnTo>
                    <a:lnTo>
                      <a:pt x="15779" y="73472"/>
                    </a:lnTo>
                    <a:close/>
                    <a:moveTo>
                      <a:pt x="80378" y="74747"/>
                    </a:moveTo>
                    <a:lnTo>
                      <a:pt x="80033" y="75199"/>
                    </a:lnTo>
                    <a:lnTo>
                      <a:pt x="85664" y="80006"/>
                    </a:lnTo>
                    <a:cubicBezTo>
                      <a:pt x="85823" y="79820"/>
                      <a:pt x="85956" y="79661"/>
                      <a:pt x="86089" y="79475"/>
                    </a:cubicBezTo>
                    <a:lnTo>
                      <a:pt x="80378" y="74747"/>
                    </a:lnTo>
                    <a:close/>
                    <a:moveTo>
                      <a:pt x="17585" y="75677"/>
                    </a:moveTo>
                    <a:lnTo>
                      <a:pt x="11981" y="80564"/>
                    </a:lnTo>
                    <a:lnTo>
                      <a:pt x="12432" y="81069"/>
                    </a:lnTo>
                    <a:lnTo>
                      <a:pt x="17957" y="76102"/>
                    </a:lnTo>
                    <a:cubicBezTo>
                      <a:pt x="17824" y="75969"/>
                      <a:pt x="17691" y="75810"/>
                      <a:pt x="17585" y="75677"/>
                    </a:cubicBezTo>
                    <a:close/>
                    <a:moveTo>
                      <a:pt x="78492" y="76872"/>
                    </a:moveTo>
                    <a:lnTo>
                      <a:pt x="78120" y="77297"/>
                    </a:lnTo>
                    <a:lnTo>
                      <a:pt x="83433" y="82450"/>
                    </a:lnTo>
                    <a:cubicBezTo>
                      <a:pt x="83566" y="82291"/>
                      <a:pt x="83725" y="82131"/>
                      <a:pt x="83884" y="81972"/>
                    </a:cubicBezTo>
                    <a:lnTo>
                      <a:pt x="78492" y="76872"/>
                    </a:lnTo>
                    <a:close/>
                    <a:moveTo>
                      <a:pt x="19524" y="77749"/>
                    </a:moveTo>
                    <a:lnTo>
                      <a:pt x="14291" y="83008"/>
                    </a:lnTo>
                    <a:lnTo>
                      <a:pt x="14743" y="83459"/>
                    </a:lnTo>
                    <a:lnTo>
                      <a:pt x="19923" y="78147"/>
                    </a:lnTo>
                    <a:lnTo>
                      <a:pt x="19524" y="77749"/>
                    </a:lnTo>
                    <a:close/>
                    <a:moveTo>
                      <a:pt x="76473" y="78864"/>
                    </a:moveTo>
                    <a:lnTo>
                      <a:pt x="76048" y="79263"/>
                    </a:lnTo>
                    <a:lnTo>
                      <a:pt x="81016" y="84788"/>
                    </a:lnTo>
                    <a:lnTo>
                      <a:pt x="81494" y="84336"/>
                    </a:lnTo>
                    <a:lnTo>
                      <a:pt x="76473" y="78864"/>
                    </a:lnTo>
                    <a:close/>
                    <a:moveTo>
                      <a:pt x="21596" y="79688"/>
                    </a:moveTo>
                    <a:lnTo>
                      <a:pt x="16735" y="85292"/>
                    </a:lnTo>
                    <a:lnTo>
                      <a:pt x="17240" y="85717"/>
                    </a:lnTo>
                    <a:lnTo>
                      <a:pt x="22021" y="80059"/>
                    </a:lnTo>
                    <a:lnTo>
                      <a:pt x="21596" y="79688"/>
                    </a:lnTo>
                    <a:close/>
                    <a:moveTo>
                      <a:pt x="74322" y="80724"/>
                    </a:moveTo>
                    <a:lnTo>
                      <a:pt x="73897" y="81069"/>
                    </a:lnTo>
                    <a:lnTo>
                      <a:pt x="78466" y="86913"/>
                    </a:lnTo>
                    <a:lnTo>
                      <a:pt x="78970" y="86514"/>
                    </a:lnTo>
                    <a:lnTo>
                      <a:pt x="74322" y="80724"/>
                    </a:lnTo>
                    <a:close/>
                    <a:moveTo>
                      <a:pt x="23801" y="81467"/>
                    </a:moveTo>
                    <a:lnTo>
                      <a:pt x="19312" y="87391"/>
                    </a:lnTo>
                    <a:lnTo>
                      <a:pt x="19843" y="87789"/>
                    </a:lnTo>
                    <a:lnTo>
                      <a:pt x="24252" y="81813"/>
                    </a:lnTo>
                    <a:lnTo>
                      <a:pt x="23801" y="81467"/>
                    </a:lnTo>
                    <a:close/>
                    <a:moveTo>
                      <a:pt x="72064" y="82424"/>
                    </a:moveTo>
                    <a:cubicBezTo>
                      <a:pt x="71905" y="82530"/>
                      <a:pt x="71772" y="82636"/>
                      <a:pt x="71613" y="82742"/>
                    </a:cubicBezTo>
                    <a:lnTo>
                      <a:pt x="75756" y="88905"/>
                    </a:lnTo>
                    <a:lnTo>
                      <a:pt x="76314" y="88506"/>
                    </a:lnTo>
                    <a:lnTo>
                      <a:pt x="72064" y="82424"/>
                    </a:lnTo>
                    <a:close/>
                    <a:moveTo>
                      <a:pt x="26112" y="83088"/>
                    </a:moveTo>
                    <a:lnTo>
                      <a:pt x="26112" y="83114"/>
                    </a:lnTo>
                    <a:lnTo>
                      <a:pt x="22074" y="89330"/>
                    </a:lnTo>
                    <a:cubicBezTo>
                      <a:pt x="22260" y="89436"/>
                      <a:pt x="22446" y="89569"/>
                      <a:pt x="22632" y="89675"/>
                    </a:cubicBezTo>
                    <a:lnTo>
                      <a:pt x="26590" y="83406"/>
                    </a:lnTo>
                    <a:cubicBezTo>
                      <a:pt x="26430" y="83300"/>
                      <a:pt x="26271" y="83194"/>
                      <a:pt x="26112" y="83088"/>
                    </a:cubicBezTo>
                    <a:close/>
                    <a:moveTo>
                      <a:pt x="69700" y="83964"/>
                    </a:moveTo>
                    <a:cubicBezTo>
                      <a:pt x="69514" y="84044"/>
                      <a:pt x="69355" y="84150"/>
                      <a:pt x="69195" y="84256"/>
                    </a:cubicBezTo>
                    <a:lnTo>
                      <a:pt x="72941" y="90658"/>
                    </a:lnTo>
                    <a:lnTo>
                      <a:pt x="73499" y="90313"/>
                    </a:lnTo>
                    <a:lnTo>
                      <a:pt x="69700" y="83964"/>
                    </a:lnTo>
                    <a:close/>
                    <a:moveTo>
                      <a:pt x="28555" y="84575"/>
                    </a:moveTo>
                    <a:lnTo>
                      <a:pt x="24943" y="91056"/>
                    </a:lnTo>
                    <a:lnTo>
                      <a:pt x="25527" y="91375"/>
                    </a:lnTo>
                    <a:lnTo>
                      <a:pt x="29060" y="84867"/>
                    </a:lnTo>
                    <a:lnTo>
                      <a:pt x="28555" y="84575"/>
                    </a:lnTo>
                    <a:close/>
                    <a:moveTo>
                      <a:pt x="67203" y="85319"/>
                    </a:moveTo>
                    <a:lnTo>
                      <a:pt x="66699" y="85584"/>
                    </a:lnTo>
                    <a:lnTo>
                      <a:pt x="69966" y="92225"/>
                    </a:lnTo>
                    <a:lnTo>
                      <a:pt x="70577" y="91933"/>
                    </a:lnTo>
                    <a:lnTo>
                      <a:pt x="67203" y="85319"/>
                    </a:lnTo>
                    <a:close/>
                    <a:moveTo>
                      <a:pt x="31079" y="85877"/>
                    </a:moveTo>
                    <a:lnTo>
                      <a:pt x="27918" y="92597"/>
                    </a:lnTo>
                    <a:lnTo>
                      <a:pt x="28529" y="92863"/>
                    </a:lnTo>
                    <a:lnTo>
                      <a:pt x="31610" y="86116"/>
                    </a:lnTo>
                    <a:lnTo>
                      <a:pt x="31079" y="85877"/>
                    </a:lnTo>
                    <a:close/>
                    <a:moveTo>
                      <a:pt x="64653" y="86514"/>
                    </a:moveTo>
                    <a:lnTo>
                      <a:pt x="64122" y="86727"/>
                    </a:lnTo>
                    <a:lnTo>
                      <a:pt x="66911" y="93606"/>
                    </a:lnTo>
                    <a:cubicBezTo>
                      <a:pt x="67124" y="93527"/>
                      <a:pt x="67336" y="93420"/>
                      <a:pt x="67549" y="93341"/>
                    </a:cubicBezTo>
                    <a:lnTo>
                      <a:pt x="64653" y="86514"/>
                    </a:lnTo>
                    <a:close/>
                    <a:moveTo>
                      <a:pt x="33682" y="86992"/>
                    </a:moveTo>
                    <a:lnTo>
                      <a:pt x="30999" y="93898"/>
                    </a:lnTo>
                    <a:lnTo>
                      <a:pt x="31610" y="94137"/>
                    </a:lnTo>
                    <a:lnTo>
                      <a:pt x="34213" y="87178"/>
                    </a:lnTo>
                    <a:lnTo>
                      <a:pt x="33682" y="86992"/>
                    </a:lnTo>
                    <a:close/>
                    <a:moveTo>
                      <a:pt x="61997" y="87523"/>
                    </a:moveTo>
                    <a:lnTo>
                      <a:pt x="61466" y="87709"/>
                    </a:lnTo>
                    <a:lnTo>
                      <a:pt x="63803" y="94748"/>
                    </a:lnTo>
                    <a:lnTo>
                      <a:pt x="64414" y="94536"/>
                    </a:lnTo>
                    <a:lnTo>
                      <a:pt x="61997" y="87523"/>
                    </a:lnTo>
                    <a:close/>
                    <a:moveTo>
                      <a:pt x="36365" y="87922"/>
                    </a:moveTo>
                    <a:lnTo>
                      <a:pt x="34160" y="95014"/>
                    </a:lnTo>
                    <a:cubicBezTo>
                      <a:pt x="34372" y="95094"/>
                      <a:pt x="34585" y="95147"/>
                      <a:pt x="34797" y="95200"/>
                    </a:cubicBezTo>
                    <a:lnTo>
                      <a:pt x="36922" y="88081"/>
                    </a:lnTo>
                    <a:lnTo>
                      <a:pt x="36365" y="87922"/>
                    </a:lnTo>
                    <a:close/>
                    <a:moveTo>
                      <a:pt x="59288" y="88347"/>
                    </a:moveTo>
                    <a:lnTo>
                      <a:pt x="58757" y="88506"/>
                    </a:lnTo>
                    <a:lnTo>
                      <a:pt x="60563" y="95678"/>
                    </a:lnTo>
                    <a:lnTo>
                      <a:pt x="61227" y="95519"/>
                    </a:lnTo>
                    <a:lnTo>
                      <a:pt x="59288" y="88347"/>
                    </a:lnTo>
                    <a:close/>
                    <a:moveTo>
                      <a:pt x="39100" y="88666"/>
                    </a:moveTo>
                    <a:lnTo>
                      <a:pt x="37374" y="95891"/>
                    </a:lnTo>
                    <a:lnTo>
                      <a:pt x="38038" y="96023"/>
                    </a:lnTo>
                    <a:lnTo>
                      <a:pt x="39632" y="88798"/>
                    </a:lnTo>
                    <a:lnTo>
                      <a:pt x="39100" y="88666"/>
                    </a:lnTo>
                    <a:close/>
                    <a:moveTo>
                      <a:pt x="56525" y="88984"/>
                    </a:moveTo>
                    <a:lnTo>
                      <a:pt x="55994" y="89091"/>
                    </a:lnTo>
                    <a:lnTo>
                      <a:pt x="57296" y="96395"/>
                    </a:lnTo>
                    <a:lnTo>
                      <a:pt x="57960" y="96262"/>
                    </a:lnTo>
                    <a:lnTo>
                      <a:pt x="56525" y="88984"/>
                    </a:lnTo>
                    <a:close/>
                    <a:moveTo>
                      <a:pt x="41863" y="89223"/>
                    </a:moveTo>
                    <a:lnTo>
                      <a:pt x="40668" y="96528"/>
                    </a:lnTo>
                    <a:lnTo>
                      <a:pt x="41332" y="96634"/>
                    </a:lnTo>
                    <a:lnTo>
                      <a:pt x="42421" y="89303"/>
                    </a:lnTo>
                    <a:lnTo>
                      <a:pt x="41863" y="89223"/>
                    </a:lnTo>
                    <a:close/>
                    <a:moveTo>
                      <a:pt x="53736" y="89436"/>
                    </a:moveTo>
                    <a:lnTo>
                      <a:pt x="53178" y="89516"/>
                    </a:lnTo>
                    <a:lnTo>
                      <a:pt x="53975" y="96900"/>
                    </a:lnTo>
                    <a:lnTo>
                      <a:pt x="54639" y="96820"/>
                    </a:lnTo>
                    <a:lnTo>
                      <a:pt x="53736" y="89436"/>
                    </a:lnTo>
                    <a:close/>
                    <a:moveTo>
                      <a:pt x="44679" y="89569"/>
                    </a:moveTo>
                    <a:lnTo>
                      <a:pt x="43988" y="96953"/>
                    </a:lnTo>
                    <a:lnTo>
                      <a:pt x="44652" y="97006"/>
                    </a:lnTo>
                    <a:lnTo>
                      <a:pt x="45236" y="89622"/>
                    </a:lnTo>
                    <a:lnTo>
                      <a:pt x="44679" y="89569"/>
                    </a:lnTo>
                    <a:close/>
                    <a:moveTo>
                      <a:pt x="50921" y="89702"/>
                    </a:moveTo>
                    <a:lnTo>
                      <a:pt x="50336" y="89728"/>
                    </a:lnTo>
                    <a:lnTo>
                      <a:pt x="50682" y="97139"/>
                    </a:lnTo>
                    <a:lnTo>
                      <a:pt x="51346" y="97112"/>
                    </a:lnTo>
                    <a:lnTo>
                      <a:pt x="50921" y="89702"/>
                    </a:lnTo>
                    <a:close/>
                    <a:moveTo>
                      <a:pt x="47494" y="89755"/>
                    </a:moveTo>
                    <a:lnTo>
                      <a:pt x="47308" y="97166"/>
                    </a:lnTo>
                    <a:lnTo>
                      <a:pt x="47972" y="97166"/>
                    </a:lnTo>
                    <a:lnTo>
                      <a:pt x="48079" y="89755"/>
                    </a:ln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1" name="Google Shape;191;p16"/>
              <p:cNvSpPr/>
              <p:nvPr/>
            </p:nvSpPr>
            <p:spPr>
              <a:xfrm>
                <a:off x="8286120" y="-570240"/>
                <a:ext cx="745920" cy="1305720"/>
              </a:xfrm>
              <a:custGeom>
                <a:avLst/>
                <a:gdLst>
                  <a:gd name="textAreaLeft" fmla="*/ 0 w 745920"/>
                  <a:gd name="textAreaRight" fmla="*/ 746280 w 745920"/>
                  <a:gd name="textAreaTop" fmla="*/ 0 h 1305720"/>
                  <a:gd name="textAreaBottom" fmla="*/ 1306080 h 1305720"/>
                </a:gdLst>
                <a:ahLst/>
                <a:cxnLst/>
                <a:rect l="textAreaLeft" t="textAreaTop" r="textAreaRight" b="textAreaBottom"/>
                <a:pathLst>
                  <a:path w="29856" h="52248">
                    <a:moveTo>
                      <a:pt x="20668" y="8089"/>
                    </a:moveTo>
                    <a:cubicBezTo>
                      <a:pt x="20666" y="8116"/>
                      <a:pt x="20665" y="8144"/>
                      <a:pt x="20664" y="8171"/>
                    </a:cubicBezTo>
                    <a:cubicBezTo>
                      <a:pt x="20665" y="8144"/>
                      <a:pt x="20667" y="8116"/>
                      <a:pt x="20668" y="8089"/>
                    </a:cubicBezTo>
                    <a:close/>
                    <a:moveTo>
                      <a:pt x="24585" y="4346"/>
                    </a:moveTo>
                    <a:cubicBezTo>
                      <a:pt x="26590" y="4346"/>
                      <a:pt x="27886" y="4872"/>
                      <a:pt x="28285" y="5736"/>
                    </a:cubicBezTo>
                    <a:cubicBezTo>
                      <a:pt x="28913" y="7071"/>
                      <a:pt x="27420" y="9193"/>
                      <a:pt x="24671" y="11235"/>
                    </a:cubicBezTo>
                    <a:lnTo>
                      <a:pt x="24435" y="11235"/>
                    </a:lnTo>
                    <a:cubicBezTo>
                      <a:pt x="24042" y="11235"/>
                      <a:pt x="23571" y="11235"/>
                      <a:pt x="23099" y="11314"/>
                    </a:cubicBezTo>
                    <a:cubicBezTo>
                      <a:pt x="19642" y="11707"/>
                      <a:pt x="16185" y="12649"/>
                      <a:pt x="12885" y="14142"/>
                    </a:cubicBezTo>
                    <a:cubicBezTo>
                      <a:pt x="10136" y="15242"/>
                      <a:pt x="7464" y="16735"/>
                      <a:pt x="5029" y="18542"/>
                    </a:cubicBezTo>
                    <a:cubicBezTo>
                      <a:pt x="3222" y="18542"/>
                      <a:pt x="1965" y="18071"/>
                      <a:pt x="1572" y="17206"/>
                    </a:cubicBezTo>
                    <a:cubicBezTo>
                      <a:pt x="550" y="14849"/>
                      <a:pt x="5814" y="10292"/>
                      <a:pt x="13043" y="7150"/>
                    </a:cubicBezTo>
                    <a:cubicBezTo>
                      <a:pt x="15085" y="6286"/>
                      <a:pt x="17128" y="5578"/>
                      <a:pt x="19249" y="5107"/>
                    </a:cubicBezTo>
                    <a:cubicBezTo>
                      <a:pt x="20170" y="5798"/>
                      <a:pt x="20716" y="6938"/>
                      <a:pt x="20668" y="8089"/>
                    </a:cubicBezTo>
                    <a:lnTo>
                      <a:pt x="20668" y="8089"/>
                    </a:lnTo>
                    <a:cubicBezTo>
                      <a:pt x="20775" y="6395"/>
                      <a:pt x="21790" y="4941"/>
                      <a:pt x="23413" y="4400"/>
                    </a:cubicBezTo>
                    <a:cubicBezTo>
                      <a:pt x="23827" y="4363"/>
                      <a:pt x="24218" y="4346"/>
                      <a:pt x="24585" y="4346"/>
                    </a:cubicBezTo>
                    <a:close/>
                    <a:moveTo>
                      <a:pt x="24121" y="11707"/>
                    </a:moveTo>
                    <a:cubicBezTo>
                      <a:pt x="21842" y="13278"/>
                      <a:pt x="19407" y="14692"/>
                      <a:pt x="16814" y="15792"/>
                    </a:cubicBezTo>
                    <a:cubicBezTo>
                      <a:pt x="13278" y="17364"/>
                      <a:pt x="9586" y="18306"/>
                      <a:pt x="5736" y="18542"/>
                    </a:cubicBezTo>
                    <a:cubicBezTo>
                      <a:pt x="8014" y="16971"/>
                      <a:pt x="10528" y="15556"/>
                      <a:pt x="13121" y="14457"/>
                    </a:cubicBezTo>
                    <a:cubicBezTo>
                      <a:pt x="16264" y="13042"/>
                      <a:pt x="19721" y="12100"/>
                      <a:pt x="23178" y="11707"/>
                    </a:cubicBezTo>
                    <a:close/>
                    <a:moveTo>
                      <a:pt x="24828" y="11707"/>
                    </a:moveTo>
                    <a:cubicBezTo>
                      <a:pt x="26713" y="11785"/>
                      <a:pt x="27970" y="12257"/>
                      <a:pt x="28285" y="13121"/>
                    </a:cubicBezTo>
                    <a:cubicBezTo>
                      <a:pt x="28835" y="14457"/>
                      <a:pt x="27420" y="16499"/>
                      <a:pt x="24671" y="18621"/>
                    </a:cubicBezTo>
                    <a:lnTo>
                      <a:pt x="24435" y="18621"/>
                    </a:lnTo>
                    <a:cubicBezTo>
                      <a:pt x="24042" y="18621"/>
                      <a:pt x="23571" y="18699"/>
                      <a:pt x="23099" y="18699"/>
                    </a:cubicBezTo>
                    <a:cubicBezTo>
                      <a:pt x="19564" y="19092"/>
                      <a:pt x="16185" y="20035"/>
                      <a:pt x="12885" y="21528"/>
                    </a:cubicBezTo>
                    <a:cubicBezTo>
                      <a:pt x="10136" y="22628"/>
                      <a:pt x="7464" y="24120"/>
                      <a:pt x="5029" y="25927"/>
                    </a:cubicBezTo>
                    <a:cubicBezTo>
                      <a:pt x="3222" y="25849"/>
                      <a:pt x="1965" y="25377"/>
                      <a:pt x="1572" y="24592"/>
                    </a:cubicBezTo>
                    <a:cubicBezTo>
                      <a:pt x="943" y="23256"/>
                      <a:pt x="2436" y="21135"/>
                      <a:pt x="5186" y="19092"/>
                    </a:cubicBezTo>
                    <a:cubicBezTo>
                      <a:pt x="8093" y="19092"/>
                      <a:pt x="12414" y="18149"/>
                      <a:pt x="16971" y="16185"/>
                    </a:cubicBezTo>
                    <a:cubicBezTo>
                      <a:pt x="19721" y="15007"/>
                      <a:pt x="22392" y="13514"/>
                      <a:pt x="24828" y="11707"/>
                    </a:cubicBezTo>
                    <a:close/>
                    <a:moveTo>
                      <a:pt x="24121" y="19092"/>
                    </a:moveTo>
                    <a:cubicBezTo>
                      <a:pt x="21842" y="20663"/>
                      <a:pt x="19407" y="22078"/>
                      <a:pt x="16814" y="23178"/>
                    </a:cubicBezTo>
                    <a:cubicBezTo>
                      <a:pt x="13278" y="24749"/>
                      <a:pt x="9586" y="25692"/>
                      <a:pt x="5736" y="25927"/>
                    </a:cubicBezTo>
                    <a:cubicBezTo>
                      <a:pt x="8014" y="24356"/>
                      <a:pt x="10528" y="22942"/>
                      <a:pt x="13121" y="21842"/>
                    </a:cubicBezTo>
                    <a:cubicBezTo>
                      <a:pt x="16264" y="20428"/>
                      <a:pt x="19721" y="19485"/>
                      <a:pt x="23178" y="19092"/>
                    </a:cubicBezTo>
                    <a:close/>
                    <a:moveTo>
                      <a:pt x="24042" y="26399"/>
                    </a:moveTo>
                    <a:lnTo>
                      <a:pt x="24042" y="26477"/>
                    </a:lnTo>
                    <a:cubicBezTo>
                      <a:pt x="21764" y="28049"/>
                      <a:pt x="19328" y="29384"/>
                      <a:pt x="16814" y="30484"/>
                    </a:cubicBezTo>
                    <a:cubicBezTo>
                      <a:pt x="13278" y="31977"/>
                      <a:pt x="9586" y="32998"/>
                      <a:pt x="5814" y="33234"/>
                    </a:cubicBezTo>
                    <a:cubicBezTo>
                      <a:pt x="8093" y="31663"/>
                      <a:pt x="10528" y="30249"/>
                      <a:pt x="13043" y="29227"/>
                    </a:cubicBezTo>
                    <a:cubicBezTo>
                      <a:pt x="16264" y="27734"/>
                      <a:pt x="19642" y="26870"/>
                      <a:pt x="23178" y="26477"/>
                    </a:cubicBezTo>
                    <a:cubicBezTo>
                      <a:pt x="23492" y="26399"/>
                      <a:pt x="23806" y="26399"/>
                      <a:pt x="24042" y="26399"/>
                    </a:cubicBezTo>
                    <a:close/>
                    <a:moveTo>
                      <a:pt x="24828" y="19092"/>
                    </a:moveTo>
                    <a:cubicBezTo>
                      <a:pt x="26713" y="19092"/>
                      <a:pt x="27970" y="19642"/>
                      <a:pt x="28285" y="20428"/>
                    </a:cubicBezTo>
                    <a:cubicBezTo>
                      <a:pt x="28835" y="21842"/>
                      <a:pt x="27420" y="23885"/>
                      <a:pt x="24592" y="26006"/>
                    </a:cubicBezTo>
                    <a:lnTo>
                      <a:pt x="24435" y="26006"/>
                    </a:lnTo>
                    <a:cubicBezTo>
                      <a:pt x="24042" y="26006"/>
                      <a:pt x="23571" y="26006"/>
                      <a:pt x="23099" y="26085"/>
                    </a:cubicBezTo>
                    <a:cubicBezTo>
                      <a:pt x="19564" y="26477"/>
                      <a:pt x="16185" y="27420"/>
                      <a:pt x="12885" y="28913"/>
                    </a:cubicBezTo>
                    <a:cubicBezTo>
                      <a:pt x="10136" y="30013"/>
                      <a:pt x="7464" y="31506"/>
                      <a:pt x="5029" y="33313"/>
                    </a:cubicBezTo>
                    <a:cubicBezTo>
                      <a:pt x="3222" y="33156"/>
                      <a:pt x="1965" y="32763"/>
                      <a:pt x="1572" y="31820"/>
                    </a:cubicBezTo>
                    <a:lnTo>
                      <a:pt x="1572" y="31899"/>
                    </a:lnTo>
                    <a:cubicBezTo>
                      <a:pt x="943" y="30563"/>
                      <a:pt x="2436" y="28520"/>
                      <a:pt x="5186" y="26399"/>
                    </a:cubicBezTo>
                    <a:cubicBezTo>
                      <a:pt x="5290" y="26402"/>
                      <a:pt x="5396" y="26403"/>
                      <a:pt x="5503" y="26403"/>
                    </a:cubicBezTo>
                    <a:cubicBezTo>
                      <a:pt x="8403" y="26403"/>
                      <a:pt x="12577" y="25386"/>
                      <a:pt x="16971" y="23492"/>
                    </a:cubicBezTo>
                    <a:cubicBezTo>
                      <a:pt x="19721" y="22392"/>
                      <a:pt x="22392" y="20899"/>
                      <a:pt x="24828" y="19092"/>
                    </a:cubicBezTo>
                    <a:close/>
                    <a:moveTo>
                      <a:pt x="24121" y="33784"/>
                    </a:moveTo>
                    <a:cubicBezTo>
                      <a:pt x="21842" y="35434"/>
                      <a:pt x="19328" y="36770"/>
                      <a:pt x="16735" y="37870"/>
                    </a:cubicBezTo>
                    <a:cubicBezTo>
                      <a:pt x="13314" y="39425"/>
                      <a:pt x="9662" y="40364"/>
                      <a:pt x="5855" y="40612"/>
                    </a:cubicBezTo>
                    <a:lnTo>
                      <a:pt x="5855" y="40612"/>
                    </a:lnTo>
                    <a:cubicBezTo>
                      <a:pt x="8099" y="38999"/>
                      <a:pt x="10495" y="37615"/>
                      <a:pt x="13043" y="36534"/>
                    </a:cubicBezTo>
                    <a:cubicBezTo>
                      <a:pt x="16264" y="35120"/>
                      <a:pt x="19642" y="34177"/>
                      <a:pt x="23099" y="33784"/>
                    </a:cubicBezTo>
                    <a:close/>
                    <a:moveTo>
                      <a:pt x="24828" y="26399"/>
                    </a:moveTo>
                    <a:cubicBezTo>
                      <a:pt x="26713" y="26399"/>
                      <a:pt x="27970" y="26949"/>
                      <a:pt x="28363" y="27813"/>
                    </a:cubicBezTo>
                    <a:cubicBezTo>
                      <a:pt x="28913" y="29149"/>
                      <a:pt x="27420" y="31191"/>
                      <a:pt x="24671" y="33313"/>
                    </a:cubicBezTo>
                    <a:lnTo>
                      <a:pt x="24671" y="33391"/>
                    </a:lnTo>
                    <a:lnTo>
                      <a:pt x="23099" y="33391"/>
                    </a:lnTo>
                    <a:cubicBezTo>
                      <a:pt x="19564" y="33784"/>
                      <a:pt x="16107" y="34727"/>
                      <a:pt x="12885" y="36141"/>
                    </a:cubicBezTo>
                    <a:cubicBezTo>
                      <a:pt x="10136" y="37320"/>
                      <a:pt x="7464" y="38812"/>
                      <a:pt x="5029" y="40620"/>
                    </a:cubicBezTo>
                    <a:cubicBezTo>
                      <a:pt x="3222" y="40541"/>
                      <a:pt x="1965" y="40148"/>
                      <a:pt x="1572" y="39205"/>
                    </a:cubicBezTo>
                    <a:cubicBezTo>
                      <a:pt x="1022" y="37870"/>
                      <a:pt x="2515" y="35748"/>
                      <a:pt x="5264" y="33706"/>
                    </a:cubicBezTo>
                    <a:cubicBezTo>
                      <a:pt x="8171" y="33706"/>
                      <a:pt x="12493" y="32763"/>
                      <a:pt x="16971" y="30799"/>
                    </a:cubicBezTo>
                    <a:cubicBezTo>
                      <a:pt x="19799" y="29699"/>
                      <a:pt x="22392" y="28206"/>
                      <a:pt x="24828" y="26399"/>
                    </a:cubicBezTo>
                    <a:close/>
                    <a:moveTo>
                      <a:pt x="24828" y="33784"/>
                    </a:moveTo>
                    <a:cubicBezTo>
                      <a:pt x="26792" y="33784"/>
                      <a:pt x="27970" y="34256"/>
                      <a:pt x="28285" y="35120"/>
                    </a:cubicBezTo>
                    <a:lnTo>
                      <a:pt x="28285" y="35198"/>
                    </a:lnTo>
                    <a:cubicBezTo>
                      <a:pt x="29306" y="37555"/>
                      <a:pt x="24042" y="42034"/>
                      <a:pt x="16814" y="45176"/>
                    </a:cubicBezTo>
                    <a:cubicBezTo>
                      <a:pt x="14457" y="46198"/>
                      <a:pt x="12021" y="46983"/>
                      <a:pt x="9507" y="47533"/>
                    </a:cubicBezTo>
                    <a:cubicBezTo>
                      <a:pt x="8407" y="46748"/>
                      <a:pt x="7700" y="45491"/>
                      <a:pt x="7700" y="44155"/>
                    </a:cubicBezTo>
                    <a:cubicBezTo>
                      <a:pt x="7700" y="45884"/>
                      <a:pt x="6600" y="47455"/>
                      <a:pt x="4950" y="48005"/>
                    </a:cubicBezTo>
                    <a:cubicBezTo>
                      <a:pt x="3222" y="47926"/>
                      <a:pt x="1965" y="47455"/>
                      <a:pt x="1572" y="46591"/>
                    </a:cubicBezTo>
                    <a:cubicBezTo>
                      <a:pt x="943" y="45255"/>
                      <a:pt x="2436" y="43212"/>
                      <a:pt x="5186" y="41091"/>
                    </a:cubicBezTo>
                    <a:cubicBezTo>
                      <a:pt x="5290" y="41094"/>
                      <a:pt x="5396" y="41095"/>
                      <a:pt x="5504" y="41095"/>
                    </a:cubicBezTo>
                    <a:cubicBezTo>
                      <a:pt x="8403" y="41095"/>
                      <a:pt x="12577" y="40081"/>
                      <a:pt x="16971" y="38262"/>
                    </a:cubicBezTo>
                    <a:cubicBezTo>
                      <a:pt x="19721" y="37084"/>
                      <a:pt x="22392" y="35591"/>
                      <a:pt x="24828" y="33784"/>
                    </a:cubicBezTo>
                    <a:close/>
                    <a:moveTo>
                      <a:pt x="20742" y="0"/>
                    </a:moveTo>
                    <a:cubicBezTo>
                      <a:pt x="20742" y="2279"/>
                      <a:pt x="18935" y="4086"/>
                      <a:pt x="16657" y="4086"/>
                    </a:cubicBezTo>
                    <a:cubicBezTo>
                      <a:pt x="17442" y="4086"/>
                      <a:pt x="18149" y="4243"/>
                      <a:pt x="18857" y="4714"/>
                    </a:cubicBezTo>
                    <a:cubicBezTo>
                      <a:pt x="16814" y="5186"/>
                      <a:pt x="14850" y="5893"/>
                      <a:pt x="12964" y="6678"/>
                    </a:cubicBezTo>
                    <a:cubicBezTo>
                      <a:pt x="5186" y="10057"/>
                      <a:pt x="0" y="14771"/>
                      <a:pt x="1257" y="17364"/>
                    </a:cubicBezTo>
                    <a:cubicBezTo>
                      <a:pt x="1650" y="18306"/>
                      <a:pt x="2829" y="18856"/>
                      <a:pt x="4557" y="19013"/>
                    </a:cubicBezTo>
                    <a:cubicBezTo>
                      <a:pt x="1886" y="21135"/>
                      <a:pt x="629" y="23178"/>
                      <a:pt x="1257" y="24670"/>
                    </a:cubicBezTo>
                    <a:cubicBezTo>
                      <a:pt x="1650" y="25613"/>
                      <a:pt x="2829" y="26163"/>
                      <a:pt x="4557" y="26320"/>
                    </a:cubicBezTo>
                    <a:cubicBezTo>
                      <a:pt x="1886" y="28442"/>
                      <a:pt x="629" y="30563"/>
                      <a:pt x="1257" y="31977"/>
                    </a:cubicBezTo>
                    <a:cubicBezTo>
                      <a:pt x="1650" y="32998"/>
                      <a:pt x="2829" y="33470"/>
                      <a:pt x="4557" y="33627"/>
                    </a:cubicBezTo>
                    <a:cubicBezTo>
                      <a:pt x="1965" y="35748"/>
                      <a:pt x="550" y="37870"/>
                      <a:pt x="1257" y="39362"/>
                    </a:cubicBezTo>
                    <a:cubicBezTo>
                      <a:pt x="1650" y="40384"/>
                      <a:pt x="2829" y="40855"/>
                      <a:pt x="4557" y="41012"/>
                    </a:cubicBezTo>
                    <a:cubicBezTo>
                      <a:pt x="1886" y="43134"/>
                      <a:pt x="629" y="45255"/>
                      <a:pt x="1257" y="46669"/>
                    </a:cubicBezTo>
                    <a:cubicBezTo>
                      <a:pt x="1650" y="47769"/>
                      <a:pt x="2986" y="48319"/>
                      <a:pt x="4950" y="48398"/>
                    </a:cubicBezTo>
                    <a:cubicBezTo>
                      <a:pt x="6600" y="48948"/>
                      <a:pt x="7779" y="50440"/>
                      <a:pt x="7779" y="52248"/>
                    </a:cubicBezTo>
                    <a:cubicBezTo>
                      <a:pt x="7779" y="49969"/>
                      <a:pt x="9586" y="48162"/>
                      <a:pt x="11864" y="48162"/>
                    </a:cubicBezTo>
                    <a:cubicBezTo>
                      <a:pt x="11236" y="48162"/>
                      <a:pt x="10686" y="48005"/>
                      <a:pt x="10136" y="47769"/>
                    </a:cubicBezTo>
                    <a:cubicBezTo>
                      <a:pt x="12493" y="47219"/>
                      <a:pt x="14771" y="46512"/>
                      <a:pt x="17050" y="45569"/>
                    </a:cubicBezTo>
                    <a:cubicBezTo>
                      <a:pt x="24671" y="42269"/>
                      <a:pt x="29856" y="37634"/>
                      <a:pt x="28756" y="34963"/>
                    </a:cubicBezTo>
                    <a:cubicBezTo>
                      <a:pt x="28285" y="34020"/>
                      <a:pt x="27185" y="33470"/>
                      <a:pt x="25378" y="33313"/>
                    </a:cubicBezTo>
                    <a:cubicBezTo>
                      <a:pt x="27970" y="31191"/>
                      <a:pt x="29306" y="29070"/>
                      <a:pt x="28756" y="27656"/>
                    </a:cubicBezTo>
                    <a:cubicBezTo>
                      <a:pt x="28285" y="26635"/>
                      <a:pt x="27106" y="26163"/>
                      <a:pt x="25378" y="26006"/>
                    </a:cubicBezTo>
                    <a:cubicBezTo>
                      <a:pt x="28049" y="23885"/>
                      <a:pt x="29385" y="21763"/>
                      <a:pt x="28756" y="20271"/>
                    </a:cubicBezTo>
                    <a:cubicBezTo>
                      <a:pt x="28285" y="19328"/>
                      <a:pt x="27185" y="18778"/>
                      <a:pt x="25378" y="18621"/>
                    </a:cubicBezTo>
                    <a:cubicBezTo>
                      <a:pt x="28049" y="16499"/>
                      <a:pt x="29306" y="14378"/>
                      <a:pt x="28756" y="12964"/>
                    </a:cubicBezTo>
                    <a:cubicBezTo>
                      <a:pt x="28285" y="11942"/>
                      <a:pt x="27185" y="11392"/>
                      <a:pt x="25378" y="11314"/>
                    </a:cubicBezTo>
                    <a:cubicBezTo>
                      <a:pt x="28049" y="9193"/>
                      <a:pt x="29306" y="7071"/>
                      <a:pt x="28756" y="5578"/>
                    </a:cubicBezTo>
                    <a:cubicBezTo>
                      <a:pt x="28285" y="4478"/>
                      <a:pt x="26792" y="3929"/>
                      <a:pt x="24513" y="3929"/>
                    </a:cubicBezTo>
                    <a:lnTo>
                      <a:pt x="23649" y="3929"/>
                    </a:lnTo>
                    <a:cubicBezTo>
                      <a:pt x="21921" y="3379"/>
                      <a:pt x="20742" y="1807"/>
                      <a:pt x="207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2" name="Google Shape;192;p16"/>
            <p:cNvSpPr/>
            <p:nvPr/>
          </p:nvSpPr>
          <p:spPr>
            <a:xfrm>
              <a:off x="7245720" y="4604040"/>
              <a:ext cx="1545120" cy="350280"/>
            </a:xfrm>
            <a:custGeom>
              <a:avLst/>
              <a:gdLst>
                <a:gd name="textAreaLeft" fmla="*/ 0 w 1545120"/>
                <a:gd name="textAreaRight" fmla="*/ 1545480 w 1545120"/>
                <a:gd name="textAreaTop" fmla="*/ 0 h 350280"/>
                <a:gd name="textAreaBottom" fmla="*/ 350640 h 350280"/>
              </a:gdLst>
              <a:ahLst/>
              <a:cxnLst/>
              <a:rect l="textAreaLeft" t="textAreaTop" r="textAreaRight" b="textAreaBottom"/>
              <a:pathLst>
                <a:path w="61812" h="14026">
                  <a:moveTo>
                    <a:pt x="7040" y="0"/>
                  </a:moveTo>
                  <a:cubicBezTo>
                    <a:pt x="6987" y="532"/>
                    <a:pt x="6934" y="1036"/>
                    <a:pt x="6907" y="1541"/>
                  </a:cubicBezTo>
                  <a:cubicBezTo>
                    <a:pt x="6695" y="4410"/>
                    <a:pt x="4410" y="6721"/>
                    <a:pt x="1515" y="6907"/>
                  </a:cubicBezTo>
                  <a:cubicBezTo>
                    <a:pt x="1010" y="6933"/>
                    <a:pt x="506" y="6986"/>
                    <a:pt x="1" y="7013"/>
                  </a:cubicBezTo>
                  <a:cubicBezTo>
                    <a:pt x="506" y="7066"/>
                    <a:pt x="1010" y="7119"/>
                    <a:pt x="1515" y="7146"/>
                  </a:cubicBezTo>
                  <a:cubicBezTo>
                    <a:pt x="4410" y="7332"/>
                    <a:pt x="6695" y="9642"/>
                    <a:pt x="6907" y="12511"/>
                  </a:cubicBezTo>
                  <a:cubicBezTo>
                    <a:pt x="6934" y="13016"/>
                    <a:pt x="6960" y="13521"/>
                    <a:pt x="7013" y="14025"/>
                  </a:cubicBezTo>
                  <a:cubicBezTo>
                    <a:pt x="7066" y="13521"/>
                    <a:pt x="7120" y="13016"/>
                    <a:pt x="7146" y="12511"/>
                  </a:cubicBezTo>
                  <a:cubicBezTo>
                    <a:pt x="7359" y="9642"/>
                    <a:pt x="9643" y="7332"/>
                    <a:pt x="12538" y="7146"/>
                  </a:cubicBezTo>
                  <a:cubicBezTo>
                    <a:pt x="13043" y="7119"/>
                    <a:pt x="13548" y="7066"/>
                    <a:pt x="14052" y="7013"/>
                  </a:cubicBezTo>
                  <a:cubicBezTo>
                    <a:pt x="13548" y="6986"/>
                    <a:pt x="13043" y="6933"/>
                    <a:pt x="12538" y="6907"/>
                  </a:cubicBezTo>
                  <a:cubicBezTo>
                    <a:pt x="9643" y="6694"/>
                    <a:pt x="7359" y="4410"/>
                    <a:pt x="7173" y="1541"/>
                  </a:cubicBezTo>
                  <a:cubicBezTo>
                    <a:pt x="7120" y="1036"/>
                    <a:pt x="7066" y="532"/>
                    <a:pt x="7040" y="0"/>
                  </a:cubicBezTo>
                  <a:close/>
                  <a:moveTo>
                    <a:pt x="30893" y="0"/>
                  </a:moveTo>
                  <a:cubicBezTo>
                    <a:pt x="30840" y="532"/>
                    <a:pt x="30813" y="1036"/>
                    <a:pt x="30787" y="1541"/>
                  </a:cubicBezTo>
                  <a:cubicBezTo>
                    <a:pt x="30574" y="4410"/>
                    <a:pt x="28263" y="6694"/>
                    <a:pt x="25394" y="6880"/>
                  </a:cubicBezTo>
                  <a:cubicBezTo>
                    <a:pt x="24890" y="6933"/>
                    <a:pt x="24385" y="6986"/>
                    <a:pt x="23880" y="7013"/>
                  </a:cubicBezTo>
                  <a:cubicBezTo>
                    <a:pt x="24385" y="7066"/>
                    <a:pt x="24890" y="7119"/>
                    <a:pt x="25394" y="7146"/>
                  </a:cubicBezTo>
                  <a:cubicBezTo>
                    <a:pt x="28290" y="7332"/>
                    <a:pt x="30574" y="9642"/>
                    <a:pt x="30787" y="12511"/>
                  </a:cubicBezTo>
                  <a:cubicBezTo>
                    <a:pt x="30813" y="13016"/>
                    <a:pt x="30866" y="13521"/>
                    <a:pt x="30893" y="14025"/>
                  </a:cubicBezTo>
                  <a:cubicBezTo>
                    <a:pt x="30946" y="13521"/>
                    <a:pt x="30999" y="13016"/>
                    <a:pt x="31026" y="12511"/>
                  </a:cubicBezTo>
                  <a:cubicBezTo>
                    <a:pt x="31238" y="9642"/>
                    <a:pt x="33522" y="7332"/>
                    <a:pt x="36418" y="7146"/>
                  </a:cubicBezTo>
                  <a:cubicBezTo>
                    <a:pt x="36922" y="7119"/>
                    <a:pt x="37427" y="7066"/>
                    <a:pt x="37932" y="7013"/>
                  </a:cubicBezTo>
                  <a:cubicBezTo>
                    <a:pt x="37427" y="6960"/>
                    <a:pt x="36922" y="6933"/>
                    <a:pt x="36418" y="6907"/>
                  </a:cubicBezTo>
                  <a:cubicBezTo>
                    <a:pt x="33522" y="6721"/>
                    <a:pt x="31212" y="4410"/>
                    <a:pt x="31026" y="1541"/>
                  </a:cubicBezTo>
                  <a:cubicBezTo>
                    <a:pt x="30999" y="1036"/>
                    <a:pt x="30946" y="532"/>
                    <a:pt x="30893" y="0"/>
                  </a:cubicBezTo>
                  <a:close/>
                  <a:moveTo>
                    <a:pt x="54772" y="0"/>
                  </a:moveTo>
                  <a:cubicBezTo>
                    <a:pt x="54719" y="532"/>
                    <a:pt x="54692" y="1036"/>
                    <a:pt x="54639" y="1541"/>
                  </a:cubicBezTo>
                  <a:cubicBezTo>
                    <a:pt x="54453" y="4410"/>
                    <a:pt x="52143" y="6694"/>
                    <a:pt x="49274" y="6880"/>
                  </a:cubicBezTo>
                  <a:cubicBezTo>
                    <a:pt x="48769" y="6933"/>
                    <a:pt x="48264" y="6986"/>
                    <a:pt x="47733" y="7013"/>
                  </a:cubicBezTo>
                  <a:cubicBezTo>
                    <a:pt x="48264" y="7066"/>
                    <a:pt x="48769" y="7119"/>
                    <a:pt x="49274" y="7146"/>
                  </a:cubicBezTo>
                  <a:cubicBezTo>
                    <a:pt x="52143" y="7332"/>
                    <a:pt x="54453" y="9642"/>
                    <a:pt x="54639" y="12511"/>
                  </a:cubicBezTo>
                  <a:cubicBezTo>
                    <a:pt x="54666" y="13016"/>
                    <a:pt x="54719" y="13521"/>
                    <a:pt x="54772" y="14025"/>
                  </a:cubicBezTo>
                  <a:cubicBezTo>
                    <a:pt x="54825" y="13521"/>
                    <a:pt x="54852" y="13016"/>
                    <a:pt x="54905" y="12511"/>
                  </a:cubicBezTo>
                  <a:cubicBezTo>
                    <a:pt x="55091" y="9616"/>
                    <a:pt x="57402" y="7332"/>
                    <a:pt x="60297" y="7146"/>
                  </a:cubicBezTo>
                  <a:cubicBezTo>
                    <a:pt x="60802" y="7119"/>
                    <a:pt x="61306" y="7066"/>
                    <a:pt x="61811" y="7013"/>
                  </a:cubicBezTo>
                  <a:cubicBezTo>
                    <a:pt x="61280" y="6986"/>
                    <a:pt x="60775" y="6933"/>
                    <a:pt x="60297" y="6907"/>
                  </a:cubicBezTo>
                  <a:cubicBezTo>
                    <a:pt x="57402" y="6721"/>
                    <a:pt x="55117" y="4410"/>
                    <a:pt x="54905" y="1541"/>
                  </a:cubicBezTo>
                  <a:cubicBezTo>
                    <a:pt x="54878" y="1036"/>
                    <a:pt x="54825" y="532"/>
                    <a:pt x="54772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194;p17"/>
          <p:cNvGrpSpPr/>
          <p:nvPr/>
        </p:nvGrpSpPr>
        <p:grpSpPr>
          <a:xfrm>
            <a:off x="4157280" y="0"/>
            <a:ext cx="4986360" cy="3918600"/>
            <a:chOff x="4157280" y="0"/>
            <a:chExt cx="4986360" cy="3918600"/>
          </a:xfrm>
        </p:grpSpPr>
        <p:pic>
          <p:nvPicPr>
            <p:cNvPr id="74" name="Google Shape;195;p17"/>
            <p:cNvPicPr/>
            <p:nvPr/>
          </p:nvPicPr>
          <p:blipFill>
            <a:blip r:embed="rId3"/>
            <a:srcRect l="1389" t="26408" r="75083" b="13674"/>
            <a:stretch/>
          </p:blipFill>
          <p:spPr>
            <a:xfrm>
              <a:off x="6204600" y="0"/>
              <a:ext cx="2939040" cy="3918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5" name="Google Shape;196;p17"/>
            <p:cNvPicPr/>
            <p:nvPr/>
          </p:nvPicPr>
          <p:blipFill>
            <a:blip r:embed="rId4"/>
            <a:srcRect l="21159" t="55236" r="32617" b="4309"/>
            <a:stretch/>
          </p:blipFill>
          <p:spPr>
            <a:xfrm>
              <a:off x="4157280" y="0"/>
              <a:ext cx="4986360" cy="2283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76" name="Google Shape;197;p17"/>
          <p:cNvGrpSpPr/>
          <p:nvPr/>
        </p:nvGrpSpPr>
        <p:grpSpPr>
          <a:xfrm>
            <a:off x="0" y="1018080"/>
            <a:ext cx="4437720" cy="4165920"/>
            <a:chOff x="0" y="1018080"/>
            <a:chExt cx="4437720" cy="4165920"/>
          </a:xfrm>
        </p:grpSpPr>
        <p:pic>
          <p:nvPicPr>
            <p:cNvPr id="77" name="Google Shape;198;p17"/>
            <p:cNvPicPr/>
            <p:nvPr/>
          </p:nvPicPr>
          <p:blipFill>
            <a:blip r:embed="rId4"/>
            <a:srcRect l="36932" t="-9160" r="19789" b="65672"/>
            <a:stretch/>
          </p:blipFill>
          <p:spPr>
            <a:xfrm>
              <a:off x="0" y="2809440"/>
              <a:ext cx="4437720" cy="233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8" name="Google Shape;199;p17"/>
            <p:cNvPicPr/>
            <p:nvPr/>
          </p:nvPicPr>
          <p:blipFill>
            <a:blip r:embed="rId3"/>
            <a:srcRect l="-4381" t="29604" r="80498" b="5729"/>
            <a:stretch/>
          </p:blipFill>
          <p:spPr>
            <a:xfrm rot="10800000">
              <a:off x="360" y="1018080"/>
              <a:ext cx="2939040" cy="41659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79" name="Google Shape;200;p17"/>
          <p:cNvSpPr/>
          <p:nvPr/>
        </p:nvSpPr>
        <p:spPr>
          <a:xfrm>
            <a:off x="810720" y="-1889640"/>
            <a:ext cx="2429280" cy="2428920"/>
          </a:xfrm>
          <a:custGeom>
            <a:avLst/>
            <a:gdLst>
              <a:gd name="textAreaLeft" fmla="*/ 0 w 2429280"/>
              <a:gd name="textAreaRight" fmla="*/ 2429640 w 2429280"/>
              <a:gd name="textAreaTop" fmla="*/ 0 h 2428920"/>
              <a:gd name="textAreaBottom" fmla="*/ 2429280 h 2428920"/>
            </a:gdLst>
            <a:ahLst/>
            <a:cxnLst/>
            <a:rect l="textAreaLeft" t="textAreaTop" r="textAreaRight" b="textAreaBottom"/>
            <a:pathLst>
              <a:path w="97192" h="97166">
                <a:moveTo>
                  <a:pt x="47043" y="1"/>
                </a:moveTo>
                <a:lnTo>
                  <a:pt x="47282" y="7412"/>
                </a:lnTo>
                <a:lnTo>
                  <a:pt x="47839" y="7412"/>
                </a:lnTo>
                <a:lnTo>
                  <a:pt x="47707" y="1"/>
                </a:lnTo>
                <a:close/>
                <a:moveTo>
                  <a:pt x="50389" y="27"/>
                </a:moveTo>
                <a:lnTo>
                  <a:pt x="50150" y="7438"/>
                </a:lnTo>
                <a:lnTo>
                  <a:pt x="50708" y="7465"/>
                </a:lnTo>
                <a:lnTo>
                  <a:pt x="51053" y="54"/>
                </a:lnTo>
                <a:cubicBezTo>
                  <a:pt x="50841" y="54"/>
                  <a:pt x="50628" y="27"/>
                  <a:pt x="50389" y="27"/>
                </a:cubicBezTo>
                <a:close/>
                <a:moveTo>
                  <a:pt x="44386" y="160"/>
                </a:moveTo>
                <a:lnTo>
                  <a:pt x="43722" y="213"/>
                </a:lnTo>
                <a:lnTo>
                  <a:pt x="44466" y="7598"/>
                </a:lnTo>
                <a:lnTo>
                  <a:pt x="45024" y="7544"/>
                </a:lnTo>
                <a:lnTo>
                  <a:pt x="44386" y="160"/>
                </a:lnTo>
                <a:close/>
                <a:moveTo>
                  <a:pt x="53710" y="266"/>
                </a:moveTo>
                <a:lnTo>
                  <a:pt x="52939" y="7624"/>
                </a:lnTo>
                <a:lnTo>
                  <a:pt x="53524" y="7704"/>
                </a:lnTo>
                <a:lnTo>
                  <a:pt x="54374" y="319"/>
                </a:lnTo>
                <a:lnTo>
                  <a:pt x="53710" y="266"/>
                </a:lnTo>
                <a:close/>
                <a:moveTo>
                  <a:pt x="41066" y="585"/>
                </a:moveTo>
                <a:cubicBezTo>
                  <a:pt x="40854" y="612"/>
                  <a:pt x="40615" y="638"/>
                  <a:pt x="40402" y="691"/>
                </a:cubicBezTo>
                <a:lnTo>
                  <a:pt x="41650" y="7996"/>
                </a:lnTo>
                <a:lnTo>
                  <a:pt x="42208" y="7890"/>
                </a:lnTo>
                <a:lnTo>
                  <a:pt x="41066" y="585"/>
                </a:lnTo>
                <a:close/>
                <a:moveTo>
                  <a:pt x="57030" y="718"/>
                </a:moveTo>
                <a:lnTo>
                  <a:pt x="55755" y="8023"/>
                </a:lnTo>
                <a:lnTo>
                  <a:pt x="56313" y="8129"/>
                </a:lnTo>
                <a:lnTo>
                  <a:pt x="57694" y="851"/>
                </a:lnTo>
                <a:lnTo>
                  <a:pt x="57030" y="718"/>
                </a:lnTo>
                <a:close/>
                <a:moveTo>
                  <a:pt x="37772" y="1196"/>
                </a:moveTo>
                <a:lnTo>
                  <a:pt x="37135" y="1355"/>
                </a:lnTo>
                <a:lnTo>
                  <a:pt x="38861" y="8554"/>
                </a:lnTo>
                <a:lnTo>
                  <a:pt x="39446" y="8421"/>
                </a:lnTo>
                <a:lnTo>
                  <a:pt x="37772" y="1196"/>
                </a:lnTo>
                <a:close/>
                <a:moveTo>
                  <a:pt x="60297" y="1408"/>
                </a:moveTo>
                <a:lnTo>
                  <a:pt x="58517" y="8607"/>
                </a:lnTo>
                <a:lnTo>
                  <a:pt x="59075" y="8740"/>
                </a:lnTo>
                <a:lnTo>
                  <a:pt x="60961" y="1568"/>
                </a:lnTo>
                <a:cubicBezTo>
                  <a:pt x="60749" y="1515"/>
                  <a:pt x="60536" y="1462"/>
                  <a:pt x="60297" y="1408"/>
                </a:cubicBezTo>
                <a:close/>
                <a:moveTo>
                  <a:pt x="34532" y="2046"/>
                </a:moveTo>
                <a:lnTo>
                  <a:pt x="33894" y="2232"/>
                </a:lnTo>
                <a:lnTo>
                  <a:pt x="36126" y="9324"/>
                </a:lnTo>
                <a:lnTo>
                  <a:pt x="36683" y="9138"/>
                </a:lnTo>
                <a:lnTo>
                  <a:pt x="34532" y="2046"/>
                </a:lnTo>
                <a:close/>
                <a:moveTo>
                  <a:pt x="63538" y="2338"/>
                </a:moveTo>
                <a:lnTo>
                  <a:pt x="61253" y="9377"/>
                </a:lnTo>
                <a:lnTo>
                  <a:pt x="61811" y="9563"/>
                </a:lnTo>
                <a:lnTo>
                  <a:pt x="64175" y="2524"/>
                </a:lnTo>
                <a:lnTo>
                  <a:pt x="63538" y="2338"/>
                </a:lnTo>
                <a:close/>
                <a:moveTo>
                  <a:pt x="31371" y="3135"/>
                </a:moveTo>
                <a:lnTo>
                  <a:pt x="30760" y="3374"/>
                </a:lnTo>
                <a:lnTo>
                  <a:pt x="33469" y="10254"/>
                </a:lnTo>
                <a:lnTo>
                  <a:pt x="34001" y="10068"/>
                </a:lnTo>
                <a:lnTo>
                  <a:pt x="31371" y="3135"/>
                </a:lnTo>
                <a:close/>
                <a:moveTo>
                  <a:pt x="66699" y="3480"/>
                </a:moveTo>
                <a:lnTo>
                  <a:pt x="63910" y="10360"/>
                </a:lnTo>
                <a:lnTo>
                  <a:pt x="64467" y="10572"/>
                </a:lnTo>
                <a:lnTo>
                  <a:pt x="67310" y="3719"/>
                </a:lnTo>
                <a:lnTo>
                  <a:pt x="66699" y="3480"/>
                </a:lnTo>
                <a:close/>
                <a:moveTo>
                  <a:pt x="28290" y="4410"/>
                </a:moveTo>
                <a:lnTo>
                  <a:pt x="27679" y="4702"/>
                </a:lnTo>
                <a:lnTo>
                  <a:pt x="30866" y="11396"/>
                </a:lnTo>
                <a:lnTo>
                  <a:pt x="31397" y="11157"/>
                </a:lnTo>
                <a:lnTo>
                  <a:pt x="28290" y="4410"/>
                </a:lnTo>
                <a:close/>
                <a:moveTo>
                  <a:pt x="69753" y="4835"/>
                </a:moveTo>
                <a:lnTo>
                  <a:pt x="66513" y="11502"/>
                </a:lnTo>
                <a:lnTo>
                  <a:pt x="67044" y="11768"/>
                </a:lnTo>
                <a:lnTo>
                  <a:pt x="70364" y="5127"/>
                </a:lnTo>
                <a:lnTo>
                  <a:pt x="69753" y="4835"/>
                </a:lnTo>
                <a:close/>
                <a:moveTo>
                  <a:pt x="25315" y="5898"/>
                </a:moveTo>
                <a:lnTo>
                  <a:pt x="24730" y="6243"/>
                </a:lnTo>
                <a:lnTo>
                  <a:pt x="28369" y="12697"/>
                </a:lnTo>
                <a:lnTo>
                  <a:pt x="28847" y="12432"/>
                </a:lnTo>
                <a:lnTo>
                  <a:pt x="25315" y="5898"/>
                </a:lnTo>
                <a:close/>
                <a:moveTo>
                  <a:pt x="72728" y="6402"/>
                </a:moveTo>
                <a:lnTo>
                  <a:pt x="69036" y="12830"/>
                </a:lnTo>
                <a:lnTo>
                  <a:pt x="69514" y="13122"/>
                </a:lnTo>
                <a:lnTo>
                  <a:pt x="73286" y="6721"/>
                </a:lnTo>
                <a:lnTo>
                  <a:pt x="72728" y="6402"/>
                </a:lnTo>
                <a:close/>
                <a:moveTo>
                  <a:pt x="22446" y="7598"/>
                </a:moveTo>
                <a:lnTo>
                  <a:pt x="21888" y="7969"/>
                </a:lnTo>
                <a:lnTo>
                  <a:pt x="25952" y="14185"/>
                </a:lnTo>
                <a:lnTo>
                  <a:pt x="26430" y="13866"/>
                </a:lnTo>
                <a:lnTo>
                  <a:pt x="22446" y="7598"/>
                </a:lnTo>
                <a:close/>
                <a:moveTo>
                  <a:pt x="75570" y="8155"/>
                </a:moveTo>
                <a:lnTo>
                  <a:pt x="71453" y="14344"/>
                </a:lnTo>
                <a:lnTo>
                  <a:pt x="71905" y="14637"/>
                </a:lnTo>
                <a:lnTo>
                  <a:pt x="76128" y="8554"/>
                </a:lnTo>
                <a:lnTo>
                  <a:pt x="75570" y="8155"/>
                </a:lnTo>
                <a:close/>
                <a:moveTo>
                  <a:pt x="19684" y="9510"/>
                </a:moveTo>
                <a:lnTo>
                  <a:pt x="19152" y="9908"/>
                </a:lnTo>
                <a:lnTo>
                  <a:pt x="23641" y="15805"/>
                </a:lnTo>
                <a:lnTo>
                  <a:pt x="24093" y="15487"/>
                </a:lnTo>
                <a:lnTo>
                  <a:pt x="19684" y="9510"/>
                </a:lnTo>
                <a:close/>
                <a:moveTo>
                  <a:pt x="78280" y="10121"/>
                </a:moveTo>
                <a:lnTo>
                  <a:pt x="73738" y="15991"/>
                </a:lnTo>
                <a:lnTo>
                  <a:pt x="74189" y="16337"/>
                </a:lnTo>
                <a:lnTo>
                  <a:pt x="78811" y="10546"/>
                </a:lnTo>
                <a:lnTo>
                  <a:pt x="78280" y="10121"/>
                </a:lnTo>
                <a:close/>
                <a:moveTo>
                  <a:pt x="17054" y="11608"/>
                </a:moveTo>
                <a:lnTo>
                  <a:pt x="16549" y="12033"/>
                </a:lnTo>
                <a:lnTo>
                  <a:pt x="21437" y="17611"/>
                </a:lnTo>
                <a:lnTo>
                  <a:pt x="21888" y="17240"/>
                </a:lnTo>
                <a:lnTo>
                  <a:pt x="17054" y="11608"/>
                </a:lnTo>
                <a:close/>
                <a:moveTo>
                  <a:pt x="80856" y="12246"/>
                </a:moveTo>
                <a:lnTo>
                  <a:pt x="75916" y="17797"/>
                </a:lnTo>
                <a:lnTo>
                  <a:pt x="76367" y="18169"/>
                </a:lnTo>
                <a:lnTo>
                  <a:pt x="81361" y="12697"/>
                </a:lnTo>
                <a:lnTo>
                  <a:pt x="80856" y="12246"/>
                </a:lnTo>
                <a:close/>
                <a:moveTo>
                  <a:pt x="14610" y="13866"/>
                </a:moveTo>
                <a:cubicBezTo>
                  <a:pt x="14451" y="13999"/>
                  <a:pt x="14291" y="14158"/>
                  <a:pt x="14132" y="14318"/>
                </a:cubicBezTo>
                <a:lnTo>
                  <a:pt x="19391" y="19551"/>
                </a:lnTo>
                <a:lnTo>
                  <a:pt x="19790" y="19179"/>
                </a:lnTo>
                <a:lnTo>
                  <a:pt x="14610" y="13866"/>
                </a:lnTo>
                <a:close/>
                <a:moveTo>
                  <a:pt x="83300" y="14557"/>
                </a:moveTo>
                <a:lnTo>
                  <a:pt x="77988" y="19763"/>
                </a:lnTo>
                <a:cubicBezTo>
                  <a:pt x="78120" y="19869"/>
                  <a:pt x="78253" y="20029"/>
                  <a:pt x="78386" y="20161"/>
                </a:cubicBezTo>
                <a:lnTo>
                  <a:pt x="83752" y="15035"/>
                </a:lnTo>
                <a:cubicBezTo>
                  <a:pt x="83592" y="14876"/>
                  <a:pt x="83459" y="14716"/>
                  <a:pt x="83300" y="14557"/>
                </a:cubicBezTo>
                <a:close/>
                <a:moveTo>
                  <a:pt x="12299" y="16257"/>
                </a:moveTo>
                <a:lnTo>
                  <a:pt x="11848" y="16762"/>
                </a:lnTo>
                <a:lnTo>
                  <a:pt x="17452" y="21622"/>
                </a:lnTo>
                <a:cubicBezTo>
                  <a:pt x="17585" y="21490"/>
                  <a:pt x="17691" y="21357"/>
                  <a:pt x="17824" y="21197"/>
                </a:cubicBezTo>
                <a:lnTo>
                  <a:pt x="12299" y="16257"/>
                </a:lnTo>
                <a:close/>
                <a:moveTo>
                  <a:pt x="85531" y="17027"/>
                </a:moveTo>
                <a:lnTo>
                  <a:pt x="79900" y="21835"/>
                </a:lnTo>
                <a:cubicBezTo>
                  <a:pt x="80033" y="21968"/>
                  <a:pt x="80139" y="22127"/>
                  <a:pt x="80272" y="22260"/>
                </a:cubicBezTo>
                <a:lnTo>
                  <a:pt x="85983" y="17532"/>
                </a:lnTo>
                <a:lnTo>
                  <a:pt x="85531" y="17027"/>
                </a:lnTo>
                <a:close/>
                <a:moveTo>
                  <a:pt x="10148" y="18833"/>
                </a:moveTo>
                <a:lnTo>
                  <a:pt x="9749" y="19365"/>
                </a:lnTo>
                <a:lnTo>
                  <a:pt x="15673" y="23827"/>
                </a:lnTo>
                <a:lnTo>
                  <a:pt x="16018" y="23402"/>
                </a:lnTo>
                <a:lnTo>
                  <a:pt x="10148" y="18833"/>
                </a:lnTo>
                <a:close/>
                <a:moveTo>
                  <a:pt x="87630" y="19630"/>
                </a:moveTo>
                <a:lnTo>
                  <a:pt x="81680" y="24040"/>
                </a:lnTo>
                <a:lnTo>
                  <a:pt x="82025" y="24518"/>
                </a:lnTo>
                <a:lnTo>
                  <a:pt x="88028" y="20161"/>
                </a:lnTo>
                <a:lnTo>
                  <a:pt x="87630" y="19630"/>
                </a:lnTo>
                <a:close/>
                <a:moveTo>
                  <a:pt x="8182" y="21543"/>
                </a:moveTo>
                <a:cubicBezTo>
                  <a:pt x="8076" y="21729"/>
                  <a:pt x="7943" y="21915"/>
                  <a:pt x="7810" y="22101"/>
                </a:cubicBezTo>
                <a:lnTo>
                  <a:pt x="14052" y="26165"/>
                </a:lnTo>
                <a:lnTo>
                  <a:pt x="14345" y="25686"/>
                </a:lnTo>
                <a:lnTo>
                  <a:pt x="8182" y="21543"/>
                </a:lnTo>
                <a:close/>
                <a:moveTo>
                  <a:pt x="89542" y="22366"/>
                </a:moveTo>
                <a:lnTo>
                  <a:pt x="83273" y="26377"/>
                </a:lnTo>
                <a:cubicBezTo>
                  <a:pt x="83380" y="26536"/>
                  <a:pt x="83486" y="26696"/>
                  <a:pt x="83566" y="26855"/>
                </a:cubicBezTo>
                <a:lnTo>
                  <a:pt x="83592" y="26855"/>
                </a:lnTo>
                <a:lnTo>
                  <a:pt x="89887" y="22924"/>
                </a:lnTo>
                <a:cubicBezTo>
                  <a:pt x="89781" y="22738"/>
                  <a:pt x="89648" y="22552"/>
                  <a:pt x="89542" y="22366"/>
                </a:cubicBezTo>
                <a:close/>
                <a:moveTo>
                  <a:pt x="6429" y="24411"/>
                </a:moveTo>
                <a:cubicBezTo>
                  <a:pt x="6296" y="24597"/>
                  <a:pt x="6190" y="24783"/>
                  <a:pt x="6084" y="24969"/>
                </a:cubicBezTo>
                <a:lnTo>
                  <a:pt x="12565" y="28582"/>
                </a:lnTo>
                <a:cubicBezTo>
                  <a:pt x="12671" y="28422"/>
                  <a:pt x="12751" y="28263"/>
                  <a:pt x="12857" y="28104"/>
                </a:cubicBezTo>
                <a:lnTo>
                  <a:pt x="6429" y="24411"/>
                </a:lnTo>
                <a:close/>
                <a:moveTo>
                  <a:pt x="91242" y="25261"/>
                </a:moveTo>
                <a:lnTo>
                  <a:pt x="84734" y="28821"/>
                </a:lnTo>
                <a:cubicBezTo>
                  <a:pt x="84814" y="28980"/>
                  <a:pt x="84894" y="29140"/>
                  <a:pt x="85000" y="29325"/>
                </a:cubicBezTo>
                <a:lnTo>
                  <a:pt x="91561" y="25819"/>
                </a:lnTo>
                <a:lnTo>
                  <a:pt x="91242" y="25261"/>
                </a:lnTo>
                <a:close/>
                <a:moveTo>
                  <a:pt x="4862" y="27360"/>
                </a:moveTo>
                <a:cubicBezTo>
                  <a:pt x="4756" y="27546"/>
                  <a:pt x="4649" y="27758"/>
                  <a:pt x="4570" y="27971"/>
                </a:cubicBezTo>
                <a:lnTo>
                  <a:pt x="11290" y="31132"/>
                </a:lnTo>
                <a:cubicBezTo>
                  <a:pt x="11370" y="30946"/>
                  <a:pt x="11449" y="30786"/>
                  <a:pt x="11529" y="30600"/>
                </a:cubicBezTo>
                <a:lnTo>
                  <a:pt x="4862" y="27360"/>
                </a:lnTo>
                <a:close/>
                <a:moveTo>
                  <a:pt x="92730" y="28236"/>
                </a:moveTo>
                <a:lnTo>
                  <a:pt x="86009" y="31344"/>
                </a:lnTo>
                <a:cubicBezTo>
                  <a:pt x="86089" y="31504"/>
                  <a:pt x="86142" y="31690"/>
                  <a:pt x="86222" y="31849"/>
                </a:cubicBezTo>
                <a:lnTo>
                  <a:pt x="86248" y="31849"/>
                </a:lnTo>
                <a:lnTo>
                  <a:pt x="93022" y="28847"/>
                </a:lnTo>
                <a:cubicBezTo>
                  <a:pt x="92942" y="28635"/>
                  <a:pt x="92836" y="28422"/>
                  <a:pt x="92730" y="28236"/>
                </a:cubicBezTo>
                <a:close/>
                <a:moveTo>
                  <a:pt x="3481" y="30415"/>
                </a:moveTo>
                <a:lnTo>
                  <a:pt x="3242" y="31052"/>
                </a:lnTo>
                <a:lnTo>
                  <a:pt x="10174" y="33735"/>
                </a:lnTo>
                <a:cubicBezTo>
                  <a:pt x="10227" y="33549"/>
                  <a:pt x="10307" y="33363"/>
                  <a:pt x="10387" y="33204"/>
                </a:cubicBezTo>
                <a:lnTo>
                  <a:pt x="10360" y="33204"/>
                </a:lnTo>
                <a:lnTo>
                  <a:pt x="3481" y="30415"/>
                </a:lnTo>
                <a:close/>
                <a:moveTo>
                  <a:pt x="94031" y="31318"/>
                </a:moveTo>
                <a:lnTo>
                  <a:pt x="87098" y="33947"/>
                </a:lnTo>
                <a:cubicBezTo>
                  <a:pt x="87151" y="34107"/>
                  <a:pt x="87231" y="34293"/>
                  <a:pt x="87284" y="34479"/>
                </a:cubicBezTo>
                <a:lnTo>
                  <a:pt x="94270" y="31929"/>
                </a:lnTo>
                <a:lnTo>
                  <a:pt x="94031" y="31318"/>
                </a:lnTo>
                <a:close/>
                <a:moveTo>
                  <a:pt x="2338" y="33575"/>
                </a:moveTo>
                <a:cubicBezTo>
                  <a:pt x="2285" y="33788"/>
                  <a:pt x="2206" y="34000"/>
                  <a:pt x="2153" y="34213"/>
                </a:cubicBezTo>
                <a:lnTo>
                  <a:pt x="9218" y="36418"/>
                </a:lnTo>
                <a:cubicBezTo>
                  <a:pt x="9298" y="36232"/>
                  <a:pt x="9351" y="36046"/>
                  <a:pt x="9404" y="35860"/>
                </a:cubicBezTo>
                <a:lnTo>
                  <a:pt x="2338" y="33575"/>
                </a:lnTo>
                <a:close/>
                <a:moveTo>
                  <a:pt x="95120" y="34479"/>
                </a:moveTo>
                <a:lnTo>
                  <a:pt x="88001" y="36630"/>
                </a:lnTo>
                <a:cubicBezTo>
                  <a:pt x="88055" y="36816"/>
                  <a:pt x="88108" y="37002"/>
                  <a:pt x="88161" y="37188"/>
                </a:cubicBezTo>
                <a:lnTo>
                  <a:pt x="95306" y="35116"/>
                </a:lnTo>
                <a:cubicBezTo>
                  <a:pt x="95226" y="34904"/>
                  <a:pt x="95173" y="34691"/>
                  <a:pt x="95120" y="34479"/>
                </a:cubicBezTo>
                <a:close/>
                <a:moveTo>
                  <a:pt x="1435" y="36789"/>
                </a:moveTo>
                <a:lnTo>
                  <a:pt x="1276" y="37454"/>
                </a:lnTo>
                <a:lnTo>
                  <a:pt x="8501" y="39154"/>
                </a:lnTo>
                <a:cubicBezTo>
                  <a:pt x="8527" y="38968"/>
                  <a:pt x="8581" y="38755"/>
                  <a:pt x="8634" y="38596"/>
                </a:cubicBezTo>
                <a:lnTo>
                  <a:pt x="1435" y="36789"/>
                </a:lnTo>
                <a:close/>
                <a:moveTo>
                  <a:pt x="95970" y="37693"/>
                </a:moveTo>
                <a:lnTo>
                  <a:pt x="88745" y="39366"/>
                </a:lnTo>
                <a:cubicBezTo>
                  <a:pt x="88772" y="39552"/>
                  <a:pt x="88825" y="39738"/>
                  <a:pt x="88851" y="39924"/>
                </a:cubicBezTo>
                <a:lnTo>
                  <a:pt x="96103" y="38357"/>
                </a:lnTo>
                <a:cubicBezTo>
                  <a:pt x="96076" y="38144"/>
                  <a:pt x="96023" y="37932"/>
                  <a:pt x="95970" y="37693"/>
                </a:cubicBezTo>
                <a:close/>
                <a:moveTo>
                  <a:pt x="745" y="40057"/>
                </a:moveTo>
                <a:cubicBezTo>
                  <a:pt x="692" y="40296"/>
                  <a:pt x="665" y="40508"/>
                  <a:pt x="638" y="40721"/>
                </a:cubicBezTo>
                <a:lnTo>
                  <a:pt x="7943" y="41916"/>
                </a:lnTo>
                <a:cubicBezTo>
                  <a:pt x="7970" y="41757"/>
                  <a:pt x="7996" y="41544"/>
                  <a:pt x="8023" y="41358"/>
                </a:cubicBezTo>
                <a:lnTo>
                  <a:pt x="8049" y="41358"/>
                </a:lnTo>
                <a:lnTo>
                  <a:pt x="745" y="40057"/>
                </a:lnTo>
                <a:close/>
                <a:moveTo>
                  <a:pt x="96608" y="40986"/>
                </a:moveTo>
                <a:lnTo>
                  <a:pt x="89276" y="42155"/>
                </a:lnTo>
                <a:cubicBezTo>
                  <a:pt x="89303" y="42341"/>
                  <a:pt x="89330" y="42527"/>
                  <a:pt x="89356" y="42713"/>
                </a:cubicBezTo>
                <a:lnTo>
                  <a:pt x="96687" y="41650"/>
                </a:lnTo>
                <a:lnTo>
                  <a:pt x="96608" y="40986"/>
                </a:lnTo>
                <a:close/>
                <a:moveTo>
                  <a:pt x="267" y="43377"/>
                </a:moveTo>
                <a:cubicBezTo>
                  <a:pt x="240" y="43589"/>
                  <a:pt x="213" y="43828"/>
                  <a:pt x="187" y="44041"/>
                </a:cubicBezTo>
                <a:lnTo>
                  <a:pt x="7571" y="44732"/>
                </a:lnTo>
                <a:cubicBezTo>
                  <a:pt x="7598" y="44546"/>
                  <a:pt x="7624" y="44360"/>
                  <a:pt x="7651" y="44174"/>
                </a:cubicBezTo>
                <a:lnTo>
                  <a:pt x="7624" y="44174"/>
                </a:lnTo>
                <a:lnTo>
                  <a:pt x="267" y="43377"/>
                </a:lnTo>
                <a:close/>
                <a:moveTo>
                  <a:pt x="97006" y="44307"/>
                </a:moveTo>
                <a:lnTo>
                  <a:pt x="89595" y="44971"/>
                </a:lnTo>
                <a:cubicBezTo>
                  <a:pt x="89622" y="45157"/>
                  <a:pt x="89648" y="45343"/>
                  <a:pt x="89648" y="45528"/>
                </a:cubicBezTo>
                <a:lnTo>
                  <a:pt x="97059" y="44971"/>
                </a:lnTo>
                <a:cubicBezTo>
                  <a:pt x="97059" y="44758"/>
                  <a:pt x="97006" y="44546"/>
                  <a:pt x="97006" y="44307"/>
                </a:cubicBezTo>
                <a:close/>
                <a:moveTo>
                  <a:pt x="28" y="46724"/>
                </a:moveTo>
                <a:cubicBezTo>
                  <a:pt x="28" y="46936"/>
                  <a:pt x="1" y="47175"/>
                  <a:pt x="1" y="47388"/>
                </a:cubicBezTo>
                <a:lnTo>
                  <a:pt x="7412" y="47574"/>
                </a:lnTo>
                <a:cubicBezTo>
                  <a:pt x="7412" y="47388"/>
                  <a:pt x="7438" y="47175"/>
                  <a:pt x="7438" y="46989"/>
                </a:cubicBezTo>
                <a:lnTo>
                  <a:pt x="28" y="46724"/>
                </a:lnTo>
                <a:close/>
                <a:moveTo>
                  <a:pt x="97192" y="47653"/>
                </a:moveTo>
                <a:lnTo>
                  <a:pt x="89781" y="47786"/>
                </a:lnTo>
                <a:cubicBezTo>
                  <a:pt x="89755" y="47972"/>
                  <a:pt x="89755" y="48185"/>
                  <a:pt x="89781" y="48371"/>
                </a:cubicBezTo>
                <a:lnTo>
                  <a:pt x="97192" y="48318"/>
                </a:lnTo>
                <a:lnTo>
                  <a:pt x="97192" y="47653"/>
                </a:lnTo>
                <a:close/>
                <a:moveTo>
                  <a:pt x="89781" y="48583"/>
                </a:moveTo>
                <a:lnTo>
                  <a:pt x="89781" y="49141"/>
                </a:lnTo>
                <a:lnTo>
                  <a:pt x="97192" y="49247"/>
                </a:lnTo>
                <a:lnTo>
                  <a:pt x="97192" y="48583"/>
                </a:lnTo>
                <a:close/>
                <a:moveTo>
                  <a:pt x="7412" y="49832"/>
                </a:moveTo>
                <a:lnTo>
                  <a:pt x="1" y="50044"/>
                </a:lnTo>
                <a:cubicBezTo>
                  <a:pt x="1" y="50257"/>
                  <a:pt x="1" y="50496"/>
                  <a:pt x="28" y="50708"/>
                </a:cubicBezTo>
                <a:lnTo>
                  <a:pt x="7438" y="50389"/>
                </a:lnTo>
                <a:lnTo>
                  <a:pt x="7412" y="49832"/>
                </a:lnTo>
                <a:close/>
                <a:moveTo>
                  <a:pt x="89675" y="51425"/>
                </a:moveTo>
                <a:cubicBezTo>
                  <a:pt x="89648" y="51611"/>
                  <a:pt x="89648" y="51797"/>
                  <a:pt x="89622" y="51983"/>
                </a:cubicBezTo>
                <a:lnTo>
                  <a:pt x="97033" y="52594"/>
                </a:lnTo>
                <a:cubicBezTo>
                  <a:pt x="97033" y="52355"/>
                  <a:pt x="97059" y="52142"/>
                  <a:pt x="97086" y="51930"/>
                </a:cubicBezTo>
                <a:lnTo>
                  <a:pt x="89675" y="51425"/>
                </a:lnTo>
                <a:close/>
                <a:moveTo>
                  <a:pt x="7598" y="52674"/>
                </a:moveTo>
                <a:lnTo>
                  <a:pt x="213" y="53391"/>
                </a:lnTo>
                <a:cubicBezTo>
                  <a:pt x="240" y="53603"/>
                  <a:pt x="267" y="53816"/>
                  <a:pt x="293" y="54055"/>
                </a:cubicBezTo>
                <a:lnTo>
                  <a:pt x="7651" y="53232"/>
                </a:lnTo>
                <a:lnTo>
                  <a:pt x="7598" y="52674"/>
                </a:lnTo>
                <a:close/>
                <a:moveTo>
                  <a:pt x="89409" y="54241"/>
                </a:moveTo>
                <a:cubicBezTo>
                  <a:pt x="89356" y="54427"/>
                  <a:pt x="89330" y="54613"/>
                  <a:pt x="89330" y="54799"/>
                </a:cubicBezTo>
                <a:lnTo>
                  <a:pt x="96661" y="55914"/>
                </a:lnTo>
                <a:cubicBezTo>
                  <a:pt x="96687" y="55675"/>
                  <a:pt x="96714" y="55463"/>
                  <a:pt x="96740" y="55250"/>
                </a:cubicBezTo>
                <a:lnTo>
                  <a:pt x="89409" y="54241"/>
                </a:lnTo>
                <a:close/>
                <a:moveTo>
                  <a:pt x="7970" y="55463"/>
                </a:moveTo>
                <a:lnTo>
                  <a:pt x="665" y="56711"/>
                </a:lnTo>
                <a:cubicBezTo>
                  <a:pt x="718" y="56924"/>
                  <a:pt x="745" y="57136"/>
                  <a:pt x="798" y="57375"/>
                </a:cubicBezTo>
                <a:lnTo>
                  <a:pt x="8102" y="56047"/>
                </a:lnTo>
                <a:cubicBezTo>
                  <a:pt x="8049" y="55835"/>
                  <a:pt x="7996" y="55649"/>
                  <a:pt x="7970" y="55463"/>
                </a:cubicBezTo>
                <a:close/>
                <a:moveTo>
                  <a:pt x="88905" y="57030"/>
                </a:moveTo>
                <a:cubicBezTo>
                  <a:pt x="88854" y="57208"/>
                  <a:pt x="88827" y="57385"/>
                  <a:pt x="88779" y="57563"/>
                </a:cubicBezTo>
                <a:lnTo>
                  <a:pt x="88779" y="57563"/>
                </a:lnTo>
                <a:lnTo>
                  <a:pt x="88772" y="57561"/>
                </a:lnTo>
                <a:lnTo>
                  <a:pt x="88772" y="57588"/>
                </a:lnTo>
                <a:cubicBezTo>
                  <a:pt x="88774" y="57579"/>
                  <a:pt x="88776" y="57571"/>
                  <a:pt x="88779" y="57563"/>
                </a:cubicBezTo>
                <a:lnTo>
                  <a:pt x="88779" y="57563"/>
                </a:lnTo>
                <a:lnTo>
                  <a:pt x="96023" y="59208"/>
                </a:lnTo>
                <a:cubicBezTo>
                  <a:pt x="96076" y="58996"/>
                  <a:pt x="96130" y="58757"/>
                  <a:pt x="96156" y="58544"/>
                </a:cubicBezTo>
                <a:lnTo>
                  <a:pt x="88905" y="57030"/>
                </a:lnTo>
                <a:close/>
                <a:moveTo>
                  <a:pt x="8554" y="58252"/>
                </a:moveTo>
                <a:lnTo>
                  <a:pt x="1329" y="59978"/>
                </a:lnTo>
                <a:lnTo>
                  <a:pt x="1488" y="60642"/>
                </a:lnTo>
                <a:lnTo>
                  <a:pt x="8687" y="58810"/>
                </a:lnTo>
                <a:cubicBezTo>
                  <a:pt x="8634" y="58624"/>
                  <a:pt x="8581" y="58438"/>
                  <a:pt x="8554" y="58252"/>
                </a:cubicBezTo>
                <a:close/>
                <a:moveTo>
                  <a:pt x="88241" y="59766"/>
                </a:moveTo>
                <a:cubicBezTo>
                  <a:pt x="88161" y="59978"/>
                  <a:pt x="88134" y="60138"/>
                  <a:pt x="88081" y="60324"/>
                </a:cubicBezTo>
                <a:lnTo>
                  <a:pt x="95173" y="62449"/>
                </a:lnTo>
                <a:cubicBezTo>
                  <a:pt x="95253" y="62236"/>
                  <a:pt x="95306" y="62024"/>
                  <a:pt x="95359" y="61785"/>
                </a:cubicBezTo>
                <a:lnTo>
                  <a:pt x="88241" y="59766"/>
                </a:lnTo>
                <a:close/>
                <a:moveTo>
                  <a:pt x="9298" y="60988"/>
                </a:moveTo>
                <a:lnTo>
                  <a:pt x="2232" y="63192"/>
                </a:lnTo>
                <a:cubicBezTo>
                  <a:pt x="2285" y="63405"/>
                  <a:pt x="2365" y="63644"/>
                  <a:pt x="2418" y="63856"/>
                </a:cubicBezTo>
                <a:lnTo>
                  <a:pt x="9484" y="61519"/>
                </a:lnTo>
                <a:cubicBezTo>
                  <a:pt x="9404" y="61333"/>
                  <a:pt x="9351" y="61147"/>
                  <a:pt x="9298" y="60988"/>
                </a:cubicBezTo>
                <a:close/>
                <a:moveTo>
                  <a:pt x="87391" y="62475"/>
                </a:moveTo>
                <a:cubicBezTo>
                  <a:pt x="87311" y="62661"/>
                  <a:pt x="87231" y="62847"/>
                  <a:pt x="87178" y="63006"/>
                </a:cubicBezTo>
                <a:lnTo>
                  <a:pt x="94111" y="65610"/>
                </a:lnTo>
                <a:lnTo>
                  <a:pt x="94350" y="64972"/>
                </a:lnTo>
                <a:lnTo>
                  <a:pt x="87391" y="62475"/>
                </a:lnTo>
                <a:close/>
                <a:moveTo>
                  <a:pt x="10254" y="63671"/>
                </a:moveTo>
                <a:lnTo>
                  <a:pt x="3348" y="66380"/>
                </a:lnTo>
                <a:cubicBezTo>
                  <a:pt x="3427" y="66592"/>
                  <a:pt x="3507" y="66778"/>
                  <a:pt x="3587" y="66991"/>
                </a:cubicBezTo>
                <a:lnTo>
                  <a:pt x="10466" y="64175"/>
                </a:lnTo>
                <a:lnTo>
                  <a:pt x="10254" y="63671"/>
                </a:lnTo>
                <a:close/>
                <a:moveTo>
                  <a:pt x="86301" y="65105"/>
                </a:moveTo>
                <a:cubicBezTo>
                  <a:pt x="86250" y="65283"/>
                  <a:pt x="86175" y="65462"/>
                  <a:pt x="86099" y="65640"/>
                </a:cubicBezTo>
                <a:lnTo>
                  <a:pt x="86099" y="65640"/>
                </a:lnTo>
                <a:lnTo>
                  <a:pt x="86089" y="65636"/>
                </a:lnTo>
                <a:lnTo>
                  <a:pt x="86089" y="65663"/>
                </a:lnTo>
                <a:cubicBezTo>
                  <a:pt x="86092" y="65655"/>
                  <a:pt x="86095" y="65648"/>
                  <a:pt x="86099" y="65640"/>
                </a:cubicBezTo>
                <a:lnTo>
                  <a:pt x="86099" y="65640"/>
                </a:lnTo>
                <a:lnTo>
                  <a:pt x="92836" y="68717"/>
                </a:lnTo>
                <a:cubicBezTo>
                  <a:pt x="92915" y="68505"/>
                  <a:pt x="93022" y="68319"/>
                  <a:pt x="93101" y="68106"/>
                </a:cubicBezTo>
                <a:lnTo>
                  <a:pt x="86301" y="65105"/>
                </a:lnTo>
                <a:close/>
                <a:moveTo>
                  <a:pt x="11370" y="66247"/>
                </a:moveTo>
                <a:lnTo>
                  <a:pt x="4676" y="69435"/>
                </a:lnTo>
                <a:lnTo>
                  <a:pt x="4968" y="70045"/>
                </a:lnTo>
                <a:lnTo>
                  <a:pt x="11635" y="66752"/>
                </a:lnTo>
                <a:cubicBezTo>
                  <a:pt x="11529" y="66592"/>
                  <a:pt x="11449" y="66406"/>
                  <a:pt x="11370" y="66247"/>
                </a:cubicBezTo>
                <a:close/>
                <a:moveTo>
                  <a:pt x="85080" y="67681"/>
                </a:moveTo>
                <a:lnTo>
                  <a:pt x="84814" y="68186"/>
                </a:lnTo>
                <a:lnTo>
                  <a:pt x="91348" y="71719"/>
                </a:lnTo>
                <a:lnTo>
                  <a:pt x="91640" y="71135"/>
                </a:lnTo>
                <a:lnTo>
                  <a:pt x="85080" y="67681"/>
                </a:lnTo>
                <a:close/>
                <a:moveTo>
                  <a:pt x="12671" y="68744"/>
                </a:moveTo>
                <a:lnTo>
                  <a:pt x="12671" y="68770"/>
                </a:lnTo>
                <a:lnTo>
                  <a:pt x="6217" y="72383"/>
                </a:lnTo>
                <a:cubicBezTo>
                  <a:pt x="6323" y="72595"/>
                  <a:pt x="6429" y="72781"/>
                  <a:pt x="6535" y="72967"/>
                </a:cubicBezTo>
                <a:lnTo>
                  <a:pt x="12963" y="69249"/>
                </a:lnTo>
                <a:cubicBezTo>
                  <a:pt x="12857" y="69089"/>
                  <a:pt x="12777" y="68930"/>
                  <a:pt x="12671" y="68744"/>
                </a:cubicBezTo>
                <a:close/>
                <a:moveTo>
                  <a:pt x="83698" y="70152"/>
                </a:moveTo>
                <a:lnTo>
                  <a:pt x="83380" y="70630"/>
                </a:lnTo>
                <a:lnTo>
                  <a:pt x="89648" y="74614"/>
                </a:lnTo>
                <a:cubicBezTo>
                  <a:pt x="89781" y="74428"/>
                  <a:pt x="89887" y="74242"/>
                  <a:pt x="89994" y="74056"/>
                </a:cubicBezTo>
                <a:lnTo>
                  <a:pt x="83698" y="70152"/>
                </a:lnTo>
                <a:close/>
                <a:moveTo>
                  <a:pt x="14132" y="71161"/>
                </a:moveTo>
                <a:lnTo>
                  <a:pt x="7943" y="75252"/>
                </a:lnTo>
                <a:cubicBezTo>
                  <a:pt x="8076" y="75438"/>
                  <a:pt x="8182" y="75624"/>
                  <a:pt x="8315" y="75810"/>
                </a:cubicBezTo>
                <a:lnTo>
                  <a:pt x="14451" y="71639"/>
                </a:lnTo>
                <a:cubicBezTo>
                  <a:pt x="14345" y="71480"/>
                  <a:pt x="14238" y="71320"/>
                  <a:pt x="14132" y="71161"/>
                </a:cubicBezTo>
                <a:close/>
                <a:moveTo>
                  <a:pt x="82131" y="72489"/>
                </a:moveTo>
                <a:lnTo>
                  <a:pt x="81786" y="72967"/>
                </a:lnTo>
                <a:lnTo>
                  <a:pt x="87762" y="77350"/>
                </a:lnTo>
                <a:lnTo>
                  <a:pt x="88161" y="76819"/>
                </a:lnTo>
                <a:lnTo>
                  <a:pt x="82131" y="72489"/>
                </a:lnTo>
                <a:close/>
                <a:moveTo>
                  <a:pt x="15779" y="73472"/>
                </a:moveTo>
                <a:lnTo>
                  <a:pt x="9882" y="77961"/>
                </a:lnTo>
                <a:cubicBezTo>
                  <a:pt x="10015" y="78147"/>
                  <a:pt x="10148" y="78333"/>
                  <a:pt x="10281" y="78492"/>
                </a:cubicBezTo>
                <a:lnTo>
                  <a:pt x="16124" y="73924"/>
                </a:lnTo>
                <a:lnTo>
                  <a:pt x="15779" y="73472"/>
                </a:lnTo>
                <a:close/>
                <a:moveTo>
                  <a:pt x="80378" y="74747"/>
                </a:moveTo>
                <a:lnTo>
                  <a:pt x="80033" y="75199"/>
                </a:lnTo>
                <a:lnTo>
                  <a:pt x="85664" y="80006"/>
                </a:lnTo>
                <a:cubicBezTo>
                  <a:pt x="85823" y="79820"/>
                  <a:pt x="85956" y="79661"/>
                  <a:pt x="86089" y="79475"/>
                </a:cubicBezTo>
                <a:lnTo>
                  <a:pt x="80378" y="74747"/>
                </a:lnTo>
                <a:close/>
                <a:moveTo>
                  <a:pt x="17585" y="75677"/>
                </a:moveTo>
                <a:lnTo>
                  <a:pt x="11981" y="80564"/>
                </a:lnTo>
                <a:lnTo>
                  <a:pt x="12432" y="81069"/>
                </a:lnTo>
                <a:lnTo>
                  <a:pt x="17957" y="76102"/>
                </a:lnTo>
                <a:cubicBezTo>
                  <a:pt x="17824" y="75969"/>
                  <a:pt x="17691" y="75810"/>
                  <a:pt x="17585" y="75677"/>
                </a:cubicBezTo>
                <a:close/>
                <a:moveTo>
                  <a:pt x="78492" y="76872"/>
                </a:moveTo>
                <a:lnTo>
                  <a:pt x="78120" y="77297"/>
                </a:lnTo>
                <a:lnTo>
                  <a:pt x="83433" y="82450"/>
                </a:lnTo>
                <a:cubicBezTo>
                  <a:pt x="83566" y="82291"/>
                  <a:pt x="83725" y="82131"/>
                  <a:pt x="83884" y="81972"/>
                </a:cubicBezTo>
                <a:lnTo>
                  <a:pt x="78492" y="76872"/>
                </a:lnTo>
                <a:close/>
                <a:moveTo>
                  <a:pt x="19524" y="77749"/>
                </a:moveTo>
                <a:lnTo>
                  <a:pt x="14291" y="83008"/>
                </a:lnTo>
                <a:lnTo>
                  <a:pt x="14743" y="83459"/>
                </a:lnTo>
                <a:lnTo>
                  <a:pt x="19923" y="78147"/>
                </a:lnTo>
                <a:lnTo>
                  <a:pt x="19524" y="77749"/>
                </a:lnTo>
                <a:close/>
                <a:moveTo>
                  <a:pt x="76473" y="78864"/>
                </a:moveTo>
                <a:lnTo>
                  <a:pt x="76048" y="79263"/>
                </a:lnTo>
                <a:lnTo>
                  <a:pt x="81016" y="84788"/>
                </a:lnTo>
                <a:lnTo>
                  <a:pt x="81494" y="84336"/>
                </a:lnTo>
                <a:lnTo>
                  <a:pt x="76473" y="78864"/>
                </a:lnTo>
                <a:close/>
                <a:moveTo>
                  <a:pt x="21596" y="79688"/>
                </a:moveTo>
                <a:lnTo>
                  <a:pt x="16735" y="85292"/>
                </a:lnTo>
                <a:lnTo>
                  <a:pt x="17240" y="85717"/>
                </a:lnTo>
                <a:lnTo>
                  <a:pt x="22021" y="80059"/>
                </a:lnTo>
                <a:lnTo>
                  <a:pt x="21596" y="79688"/>
                </a:lnTo>
                <a:close/>
                <a:moveTo>
                  <a:pt x="74322" y="80724"/>
                </a:moveTo>
                <a:lnTo>
                  <a:pt x="73897" y="81069"/>
                </a:lnTo>
                <a:lnTo>
                  <a:pt x="78466" y="86913"/>
                </a:lnTo>
                <a:lnTo>
                  <a:pt x="78970" y="86514"/>
                </a:lnTo>
                <a:lnTo>
                  <a:pt x="74322" y="80724"/>
                </a:lnTo>
                <a:close/>
                <a:moveTo>
                  <a:pt x="23801" y="81467"/>
                </a:moveTo>
                <a:lnTo>
                  <a:pt x="19312" y="87391"/>
                </a:lnTo>
                <a:lnTo>
                  <a:pt x="19843" y="87789"/>
                </a:lnTo>
                <a:lnTo>
                  <a:pt x="24252" y="81813"/>
                </a:lnTo>
                <a:lnTo>
                  <a:pt x="23801" y="81467"/>
                </a:lnTo>
                <a:close/>
                <a:moveTo>
                  <a:pt x="72064" y="82424"/>
                </a:moveTo>
                <a:cubicBezTo>
                  <a:pt x="71905" y="82530"/>
                  <a:pt x="71772" y="82636"/>
                  <a:pt x="71613" y="82742"/>
                </a:cubicBezTo>
                <a:lnTo>
                  <a:pt x="75756" y="88905"/>
                </a:lnTo>
                <a:lnTo>
                  <a:pt x="76314" y="88506"/>
                </a:lnTo>
                <a:lnTo>
                  <a:pt x="72064" y="82424"/>
                </a:lnTo>
                <a:close/>
                <a:moveTo>
                  <a:pt x="26112" y="83088"/>
                </a:moveTo>
                <a:lnTo>
                  <a:pt x="26112" y="83114"/>
                </a:lnTo>
                <a:lnTo>
                  <a:pt x="22074" y="89330"/>
                </a:lnTo>
                <a:cubicBezTo>
                  <a:pt x="22260" y="89436"/>
                  <a:pt x="22446" y="89569"/>
                  <a:pt x="22632" y="89675"/>
                </a:cubicBezTo>
                <a:lnTo>
                  <a:pt x="26590" y="83406"/>
                </a:lnTo>
                <a:cubicBezTo>
                  <a:pt x="26430" y="83300"/>
                  <a:pt x="26271" y="83194"/>
                  <a:pt x="26112" y="83088"/>
                </a:cubicBezTo>
                <a:close/>
                <a:moveTo>
                  <a:pt x="69700" y="83964"/>
                </a:moveTo>
                <a:cubicBezTo>
                  <a:pt x="69514" y="84044"/>
                  <a:pt x="69355" y="84150"/>
                  <a:pt x="69195" y="84256"/>
                </a:cubicBezTo>
                <a:lnTo>
                  <a:pt x="72941" y="90658"/>
                </a:lnTo>
                <a:lnTo>
                  <a:pt x="73499" y="90313"/>
                </a:lnTo>
                <a:lnTo>
                  <a:pt x="69700" y="83964"/>
                </a:lnTo>
                <a:close/>
                <a:moveTo>
                  <a:pt x="28555" y="84575"/>
                </a:moveTo>
                <a:lnTo>
                  <a:pt x="24943" y="91056"/>
                </a:lnTo>
                <a:lnTo>
                  <a:pt x="25527" y="91375"/>
                </a:lnTo>
                <a:lnTo>
                  <a:pt x="29060" y="84867"/>
                </a:lnTo>
                <a:lnTo>
                  <a:pt x="28555" y="84575"/>
                </a:lnTo>
                <a:close/>
                <a:moveTo>
                  <a:pt x="67203" y="85319"/>
                </a:moveTo>
                <a:lnTo>
                  <a:pt x="66699" y="85584"/>
                </a:lnTo>
                <a:lnTo>
                  <a:pt x="69966" y="92225"/>
                </a:lnTo>
                <a:lnTo>
                  <a:pt x="70577" y="91933"/>
                </a:lnTo>
                <a:lnTo>
                  <a:pt x="67203" y="85319"/>
                </a:lnTo>
                <a:close/>
                <a:moveTo>
                  <a:pt x="31079" y="85877"/>
                </a:moveTo>
                <a:lnTo>
                  <a:pt x="27918" y="92597"/>
                </a:lnTo>
                <a:lnTo>
                  <a:pt x="28529" y="92863"/>
                </a:lnTo>
                <a:lnTo>
                  <a:pt x="31610" y="86116"/>
                </a:lnTo>
                <a:lnTo>
                  <a:pt x="31079" y="85877"/>
                </a:lnTo>
                <a:close/>
                <a:moveTo>
                  <a:pt x="64653" y="86514"/>
                </a:moveTo>
                <a:lnTo>
                  <a:pt x="64122" y="86727"/>
                </a:lnTo>
                <a:lnTo>
                  <a:pt x="66911" y="93606"/>
                </a:lnTo>
                <a:cubicBezTo>
                  <a:pt x="67124" y="93527"/>
                  <a:pt x="67336" y="93420"/>
                  <a:pt x="67549" y="93341"/>
                </a:cubicBezTo>
                <a:lnTo>
                  <a:pt x="64653" y="86514"/>
                </a:lnTo>
                <a:close/>
                <a:moveTo>
                  <a:pt x="33682" y="86992"/>
                </a:moveTo>
                <a:lnTo>
                  <a:pt x="30999" y="93898"/>
                </a:lnTo>
                <a:lnTo>
                  <a:pt x="31610" y="94137"/>
                </a:lnTo>
                <a:lnTo>
                  <a:pt x="34213" y="87178"/>
                </a:lnTo>
                <a:lnTo>
                  <a:pt x="33682" y="86992"/>
                </a:lnTo>
                <a:close/>
                <a:moveTo>
                  <a:pt x="61997" y="87523"/>
                </a:moveTo>
                <a:lnTo>
                  <a:pt x="61466" y="87709"/>
                </a:lnTo>
                <a:lnTo>
                  <a:pt x="63803" y="94748"/>
                </a:lnTo>
                <a:lnTo>
                  <a:pt x="64414" y="94536"/>
                </a:lnTo>
                <a:lnTo>
                  <a:pt x="61997" y="87523"/>
                </a:lnTo>
                <a:close/>
                <a:moveTo>
                  <a:pt x="36365" y="87922"/>
                </a:moveTo>
                <a:lnTo>
                  <a:pt x="34160" y="95014"/>
                </a:lnTo>
                <a:cubicBezTo>
                  <a:pt x="34372" y="95094"/>
                  <a:pt x="34585" y="95147"/>
                  <a:pt x="34797" y="95200"/>
                </a:cubicBezTo>
                <a:lnTo>
                  <a:pt x="36922" y="88081"/>
                </a:lnTo>
                <a:lnTo>
                  <a:pt x="36365" y="87922"/>
                </a:lnTo>
                <a:close/>
                <a:moveTo>
                  <a:pt x="59288" y="88347"/>
                </a:moveTo>
                <a:lnTo>
                  <a:pt x="58757" y="88506"/>
                </a:lnTo>
                <a:lnTo>
                  <a:pt x="60563" y="95678"/>
                </a:lnTo>
                <a:lnTo>
                  <a:pt x="61227" y="95519"/>
                </a:lnTo>
                <a:lnTo>
                  <a:pt x="59288" y="88347"/>
                </a:lnTo>
                <a:close/>
                <a:moveTo>
                  <a:pt x="39100" y="88666"/>
                </a:moveTo>
                <a:lnTo>
                  <a:pt x="37374" y="95891"/>
                </a:lnTo>
                <a:lnTo>
                  <a:pt x="38038" y="96023"/>
                </a:lnTo>
                <a:lnTo>
                  <a:pt x="39632" y="88798"/>
                </a:lnTo>
                <a:lnTo>
                  <a:pt x="39100" y="88666"/>
                </a:lnTo>
                <a:close/>
                <a:moveTo>
                  <a:pt x="56525" y="88984"/>
                </a:moveTo>
                <a:lnTo>
                  <a:pt x="55994" y="89091"/>
                </a:lnTo>
                <a:lnTo>
                  <a:pt x="57296" y="96395"/>
                </a:lnTo>
                <a:lnTo>
                  <a:pt x="57960" y="96262"/>
                </a:lnTo>
                <a:lnTo>
                  <a:pt x="56525" y="88984"/>
                </a:lnTo>
                <a:close/>
                <a:moveTo>
                  <a:pt x="41863" y="89223"/>
                </a:moveTo>
                <a:lnTo>
                  <a:pt x="40668" y="96528"/>
                </a:lnTo>
                <a:lnTo>
                  <a:pt x="41332" y="96634"/>
                </a:lnTo>
                <a:lnTo>
                  <a:pt x="42421" y="89303"/>
                </a:lnTo>
                <a:lnTo>
                  <a:pt x="41863" y="89223"/>
                </a:lnTo>
                <a:close/>
                <a:moveTo>
                  <a:pt x="53736" y="89436"/>
                </a:moveTo>
                <a:lnTo>
                  <a:pt x="53178" y="89516"/>
                </a:lnTo>
                <a:lnTo>
                  <a:pt x="53975" y="96900"/>
                </a:lnTo>
                <a:lnTo>
                  <a:pt x="54639" y="96820"/>
                </a:lnTo>
                <a:lnTo>
                  <a:pt x="53736" y="89436"/>
                </a:lnTo>
                <a:close/>
                <a:moveTo>
                  <a:pt x="44679" y="89569"/>
                </a:moveTo>
                <a:lnTo>
                  <a:pt x="43988" y="96953"/>
                </a:lnTo>
                <a:lnTo>
                  <a:pt x="44652" y="97006"/>
                </a:lnTo>
                <a:lnTo>
                  <a:pt x="45236" y="89622"/>
                </a:lnTo>
                <a:lnTo>
                  <a:pt x="44679" y="89569"/>
                </a:lnTo>
                <a:close/>
                <a:moveTo>
                  <a:pt x="50921" y="89702"/>
                </a:moveTo>
                <a:lnTo>
                  <a:pt x="50336" y="89728"/>
                </a:lnTo>
                <a:lnTo>
                  <a:pt x="50682" y="97139"/>
                </a:lnTo>
                <a:lnTo>
                  <a:pt x="51346" y="97112"/>
                </a:lnTo>
                <a:lnTo>
                  <a:pt x="50921" y="89702"/>
                </a:lnTo>
                <a:close/>
                <a:moveTo>
                  <a:pt x="47494" y="89755"/>
                </a:moveTo>
                <a:lnTo>
                  <a:pt x="47308" y="97166"/>
                </a:lnTo>
                <a:lnTo>
                  <a:pt x="47972" y="97166"/>
                </a:lnTo>
                <a:lnTo>
                  <a:pt x="48079" y="89755"/>
                </a:ln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80" name="Google Shape;201;p17"/>
          <p:cNvSpPr/>
          <p:nvPr/>
        </p:nvSpPr>
        <p:spPr>
          <a:xfrm>
            <a:off x="8360640" y="432144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13160" y="1038960"/>
            <a:ext cx="3036600" cy="1936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944240" y="974520"/>
            <a:ext cx="3247920" cy="3193920"/>
          </a:xfrm>
          <a:prstGeom prst="rect">
            <a:avLst/>
          </a:prstGeom>
          <a:noFill/>
          <a:ln w="19080">
            <a:solidFill>
              <a:schemeClr val="lt1"/>
            </a:solidFill>
            <a:round/>
          </a:ln>
        </p:spPr>
        <p:txBody>
          <a:bodyPr lIns="90000" tIns="45000" rIns="90000" bIns="45000" anchor="t">
            <a:normAutofit fontScale="50000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885600" y="1467000"/>
            <a:ext cx="2749320" cy="104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84" name="Google Shape;208;p18"/>
          <p:cNvGrpSpPr/>
          <p:nvPr/>
        </p:nvGrpSpPr>
        <p:grpSpPr>
          <a:xfrm>
            <a:off x="5048640" y="0"/>
            <a:ext cx="4095360" cy="5142960"/>
            <a:chOff x="5048640" y="0"/>
            <a:chExt cx="4095360" cy="5142960"/>
          </a:xfrm>
        </p:grpSpPr>
        <p:pic>
          <p:nvPicPr>
            <p:cNvPr id="85" name="Google Shape;209;p18"/>
            <p:cNvPicPr/>
            <p:nvPr/>
          </p:nvPicPr>
          <p:blipFill>
            <a:blip r:embed="rId3"/>
            <a:srcRect l="5247" t="15708" r="79654" b="36603"/>
            <a:stretch/>
          </p:blipFill>
          <p:spPr>
            <a:xfrm>
              <a:off x="7258680" y="2024280"/>
              <a:ext cx="1885320" cy="3118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6" name="Google Shape;210;p18"/>
            <p:cNvPicPr/>
            <p:nvPr/>
          </p:nvPicPr>
          <p:blipFill>
            <a:blip r:embed="rId4"/>
            <a:srcRect l="27260" t="65593" r="34778" b="2257"/>
            <a:stretch/>
          </p:blipFill>
          <p:spPr>
            <a:xfrm>
              <a:off x="5048640" y="0"/>
              <a:ext cx="4095000" cy="18144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87" name="Google Shape;211;p18"/>
          <p:cNvGrpSpPr/>
          <p:nvPr/>
        </p:nvGrpSpPr>
        <p:grpSpPr>
          <a:xfrm>
            <a:off x="0" y="767160"/>
            <a:ext cx="2939400" cy="4376520"/>
            <a:chOff x="0" y="767160"/>
            <a:chExt cx="2939400" cy="4376520"/>
          </a:xfrm>
        </p:grpSpPr>
        <p:pic>
          <p:nvPicPr>
            <p:cNvPr id="88" name="Google Shape;212;p18"/>
            <p:cNvPicPr/>
            <p:nvPr/>
          </p:nvPicPr>
          <p:blipFill>
            <a:blip r:embed="rId4"/>
            <a:srcRect l="54312" t="9226" r="30044" b="9238"/>
            <a:stretch/>
          </p:blipFill>
          <p:spPr>
            <a:xfrm>
              <a:off x="0" y="767160"/>
              <a:ext cx="1603080" cy="4376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9" name="Google Shape;213;p18"/>
            <p:cNvPicPr/>
            <p:nvPr/>
          </p:nvPicPr>
          <p:blipFill>
            <a:blip r:embed="rId3"/>
            <a:srcRect l="5068" t="54351" r="71049" b="-2805"/>
            <a:stretch/>
          </p:blipFill>
          <p:spPr>
            <a:xfrm rot="10800000">
              <a:off x="360" y="2022480"/>
              <a:ext cx="2939040" cy="31212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90" name="Google Shape;214;p18"/>
          <p:cNvGrpSpPr/>
          <p:nvPr/>
        </p:nvGrpSpPr>
        <p:grpSpPr>
          <a:xfrm>
            <a:off x="340200" y="-538920"/>
            <a:ext cx="8484840" cy="7571880"/>
            <a:chOff x="340200" y="-538920"/>
            <a:chExt cx="8484840" cy="7571880"/>
          </a:xfrm>
        </p:grpSpPr>
        <p:sp>
          <p:nvSpPr>
            <p:cNvPr id="91" name="Google Shape;215;p18"/>
            <p:cNvSpPr/>
            <p:nvPr/>
          </p:nvSpPr>
          <p:spPr>
            <a:xfrm>
              <a:off x="340200" y="-538920"/>
              <a:ext cx="745920" cy="1305720"/>
            </a:xfrm>
            <a:custGeom>
              <a:avLst/>
              <a:gdLst>
                <a:gd name="textAreaLeft" fmla="*/ 0 w 745920"/>
                <a:gd name="textAreaRight" fmla="*/ 746280 w 745920"/>
                <a:gd name="textAreaTop" fmla="*/ 0 h 1305720"/>
                <a:gd name="textAreaBottom" fmla="*/ 1306080 h 1305720"/>
              </a:gdLst>
              <a:ahLst/>
              <a:cxnLst/>
              <a:rect l="textAreaLeft" t="textAreaTop" r="textAreaRight" b="textAreaBottom"/>
              <a:pathLst>
                <a:path w="29856" h="52248">
                  <a:moveTo>
                    <a:pt x="20668" y="8089"/>
                  </a:moveTo>
                  <a:cubicBezTo>
                    <a:pt x="20666" y="8116"/>
                    <a:pt x="20665" y="8144"/>
                    <a:pt x="20664" y="8171"/>
                  </a:cubicBezTo>
                  <a:cubicBezTo>
                    <a:pt x="20665" y="8144"/>
                    <a:pt x="20667" y="8116"/>
                    <a:pt x="20668" y="8089"/>
                  </a:cubicBezTo>
                  <a:close/>
                  <a:moveTo>
                    <a:pt x="24585" y="4346"/>
                  </a:moveTo>
                  <a:cubicBezTo>
                    <a:pt x="26590" y="4346"/>
                    <a:pt x="27886" y="4872"/>
                    <a:pt x="28285" y="5736"/>
                  </a:cubicBezTo>
                  <a:cubicBezTo>
                    <a:pt x="28913" y="7071"/>
                    <a:pt x="27420" y="9193"/>
                    <a:pt x="24671" y="11235"/>
                  </a:cubicBezTo>
                  <a:lnTo>
                    <a:pt x="24435" y="11235"/>
                  </a:lnTo>
                  <a:cubicBezTo>
                    <a:pt x="24042" y="11235"/>
                    <a:pt x="23571" y="11235"/>
                    <a:pt x="23099" y="11314"/>
                  </a:cubicBezTo>
                  <a:cubicBezTo>
                    <a:pt x="19642" y="11707"/>
                    <a:pt x="16185" y="12649"/>
                    <a:pt x="12885" y="14142"/>
                  </a:cubicBezTo>
                  <a:cubicBezTo>
                    <a:pt x="10136" y="15242"/>
                    <a:pt x="7464" y="16735"/>
                    <a:pt x="5029" y="18542"/>
                  </a:cubicBezTo>
                  <a:cubicBezTo>
                    <a:pt x="3222" y="18542"/>
                    <a:pt x="1965" y="18071"/>
                    <a:pt x="1572" y="17206"/>
                  </a:cubicBezTo>
                  <a:cubicBezTo>
                    <a:pt x="550" y="14849"/>
                    <a:pt x="5814" y="10292"/>
                    <a:pt x="13043" y="7150"/>
                  </a:cubicBezTo>
                  <a:cubicBezTo>
                    <a:pt x="15085" y="6286"/>
                    <a:pt x="17128" y="5578"/>
                    <a:pt x="19249" y="5107"/>
                  </a:cubicBezTo>
                  <a:cubicBezTo>
                    <a:pt x="20170" y="5798"/>
                    <a:pt x="20716" y="6938"/>
                    <a:pt x="20668" y="8089"/>
                  </a:cubicBezTo>
                  <a:lnTo>
                    <a:pt x="20668" y="8089"/>
                  </a:lnTo>
                  <a:cubicBezTo>
                    <a:pt x="20775" y="6395"/>
                    <a:pt x="21790" y="4941"/>
                    <a:pt x="23413" y="4400"/>
                  </a:cubicBezTo>
                  <a:cubicBezTo>
                    <a:pt x="23827" y="4363"/>
                    <a:pt x="24218" y="4346"/>
                    <a:pt x="24585" y="4346"/>
                  </a:cubicBezTo>
                  <a:close/>
                  <a:moveTo>
                    <a:pt x="24121" y="11707"/>
                  </a:moveTo>
                  <a:cubicBezTo>
                    <a:pt x="21842" y="13278"/>
                    <a:pt x="19407" y="14692"/>
                    <a:pt x="16814" y="15792"/>
                  </a:cubicBezTo>
                  <a:cubicBezTo>
                    <a:pt x="13278" y="17364"/>
                    <a:pt x="9586" y="18306"/>
                    <a:pt x="5736" y="18542"/>
                  </a:cubicBezTo>
                  <a:cubicBezTo>
                    <a:pt x="8014" y="16971"/>
                    <a:pt x="10528" y="15556"/>
                    <a:pt x="13121" y="14457"/>
                  </a:cubicBezTo>
                  <a:cubicBezTo>
                    <a:pt x="16264" y="13042"/>
                    <a:pt x="19721" y="12100"/>
                    <a:pt x="23178" y="11707"/>
                  </a:cubicBezTo>
                  <a:close/>
                  <a:moveTo>
                    <a:pt x="24828" y="11707"/>
                  </a:moveTo>
                  <a:cubicBezTo>
                    <a:pt x="26713" y="11785"/>
                    <a:pt x="27970" y="12257"/>
                    <a:pt x="28285" y="13121"/>
                  </a:cubicBezTo>
                  <a:cubicBezTo>
                    <a:pt x="28835" y="14457"/>
                    <a:pt x="27420" y="16499"/>
                    <a:pt x="24671" y="18621"/>
                  </a:cubicBezTo>
                  <a:lnTo>
                    <a:pt x="24435" y="18621"/>
                  </a:lnTo>
                  <a:cubicBezTo>
                    <a:pt x="24042" y="18621"/>
                    <a:pt x="23571" y="18699"/>
                    <a:pt x="23099" y="18699"/>
                  </a:cubicBezTo>
                  <a:cubicBezTo>
                    <a:pt x="19564" y="19092"/>
                    <a:pt x="16185" y="20035"/>
                    <a:pt x="12885" y="21528"/>
                  </a:cubicBezTo>
                  <a:cubicBezTo>
                    <a:pt x="10136" y="22628"/>
                    <a:pt x="7464" y="24120"/>
                    <a:pt x="5029" y="25927"/>
                  </a:cubicBezTo>
                  <a:cubicBezTo>
                    <a:pt x="3222" y="25849"/>
                    <a:pt x="1965" y="25377"/>
                    <a:pt x="1572" y="24592"/>
                  </a:cubicBezTo>
                  <a:cubicBezTo>
                    <a:pt x="943" y="23256"/>
                    <a:pt x="2436" y="21135"/>
                    <a:pt x="5186" y="19092"/>
                  </a:cubicBezTo>
                  <a:cubicBezTo>
                    <a:pt x="8093" y="19092"/>
                    <a:pt x="12414" y="18149"/>
                    <a:pt x="16971" y="16185"/>
                  </a:cubicBezTo>
                  <a:cubicBezTo>
                    <a:pt x="19721" y="15007"/>
                    <a:pt x="22392" y="13514"/>
                    <a:pt x="24828" y="11707"/>
                  </a:cubicBezTo>
                  <a:close/>
                  <a:moveTo>
                    <a:pt x="24121" y="19092"/>
                  </a:moveTo>
                  <a:cubicBezTo>
                    <a:pt x="21842" y="20663"/>
                    <a:pt x="19407" y="22078"/>
                    <a:pt x="16814" y="23178"/>
                  </a:cubicBezTo>
                  <a:cubicBezTo>
                    <a:pt x="13278" y="24749"/>
                    <a:pt x="9586" y="25692"/>
                    <a:pt x="5736" y="25927"/>
                  </a:cubicBezTo>
                  <a:cubicBezTo>
                    <a:pt x="8014" y="24356"/>
                    <a:pt x="10528" y="22942"/>
                    <a:pt x="13121" y="21842"/>
                  </a:cubicBezTo>
                  <a:cubicBezTo>
                    <a:pt x="16264" y="20428"/>
                    <a:pt x="19721" y="19485"/>
                    <a:pt x="23178" y="19092"/>
                  </a:cubicBezTo>
                  <a:close/>
                  <a:moveTo>
                    <a:pt x="24042" y="26399"/>
                  </a:moveTo>
                  <a:lnTo>
                    <a:pt x="24042" y="26477"/>
                  </a:lnTo>
                  <a:cubicBezTo>
                    <a:pt x="21764" y="28049"/>
                    <a:pt x="19328" y="29384"/>
                    <a:pt x="16814" y="30484"/>
                  </a:cubicBezTo>
                  <a:cubicBezTo>
                    <a:pt x="13278" y="31977"/>
                    <a:pt x="9586" y="32998"/>
                    <a:pt x="5814" y="33234"/>
                  </a:cubicBezTo>
                  <a:cubicBezTo>
                    <a:pt x="8093" y="31663"/>
                    <a:pt x="10528" y="30249"/>
                    <a:pt x="13043" y="29227"/>
                  </a:cubicBezTo>
                  <a:cubicBezTo>
                    <a:pt x="16264" y="27734"/>
                    <a:pt x="19642" y="26870"/>
                    <a:pt x="23178" y="26477"/>
                  </a:cubicBezTo>
                  <a:cubicBezTo>
                    <a:pt x="23492" y="26399"/>
                    <a:pt x="23806" y="26399"/>
                    <a:pt x="24042" y="26399"/>
                  </a:cubicBezTo>
                  <a:close/>
                  <a:moveTo>
                    <a:pt x="24828" y="19092"/>
                  </a:moveTo>
                  <a:cubicBezTo>
                    <a:pt x="26713" y="19092"/>
                    <a:pt x="27970" y="19642"/>
                    <a:pt x="28285" y="20428"/>
                  </a:cubicBezTo>
                  <a:cubicBezTo>
                    <a:pt x="28835" y="21842"/>
                    <a:pt x="27420" y="23885"/>
                    <a:pt x="24592" y="26006"/>
                  </a:cubicBezTo>
                  <a:lnTo>
                    <a:pt x="24435" y="26006"/>
                  </a:lnTo>
                  <a:cubicBezTo>
                    <a:pt x="24042" y="26006"/>
                    <a:pt x="23571" y="26006"/>
                    <a:pt x="23099" y="26085"/>
                  </a:cubicBezTo>
                  <a:cubicBezTo>
                    <a:pt x="19564" y="26477"/>
                    <a:pt x="16185" y="27420"/>
                    <a:pt x="12885" y="28913"/>
                  </a:cubicBezTo>
                  <a:cubicBezTo>
                    <a:pt x="10136" y="30013"/>
                    <a:pt x="7464" y="31506"/>
                    <a:pt x="5029" y="33313"/>
                  </a:cubicBezTo>
                  <a:cubicBezTo>
                    <a:pt x="3222" y="33156"/>
                    <a:pt x="1965" y="32763"/>
                    <a:pt x="1572" y="31820"/>
                  </a:cubicBezTo>
                  <a:lnTo>
                    <a:pt x="1572" y="31899"/>
                  </a:lnTo>
                  <a:cubicBezTo>
                    <a:pt x="943" y="30563"/>
                    <a:pt x="2436" y="28520"/>
                    <a:pt x="5186" y="26399"/>
                  </a:cubicBezTo>
                  <a:cubicBezTo>
                    <a:pt x="5290" y="26402"/>
                    <a:pt x="5396" y="26403"/>
                    <a:pt x="5503" y="26403"/>
                  </a:cubicBezTo>
                  <a:cubicBezTo>
                    <a:pt x="8403" y="26403"/>
                    <a:pt x="12577" y="25386"/>
                    <a:pt x="16971" y="23492"/>
                  </a:cubicBezTo>
                  <a:cubicBezTo>
                    <a:pt x="19721" y="22392"/>
                    <a:pt x="22392" y="20899"/>
                    <a:pt x="24828" y="19092"/>
                  </a:cubicBezTo>
                  <a:close/>
                  <a:moveTo>
                    <a:pt x="24121" y="33784"/>
                  </a:moveTo>
                  <a:cubicBezTo>
                    <a:pt x="21842" y="35434"/>
                    <a:pt x="19328" y="36770"/>
                    <a:pt x="16735" y="37870"/>
                  </a:cubicBezTo>
                  <a:cubicBezTo>
                    <a:pt x="13314" y="39425"/>
                    <a:pt x="9662" y="40364"/>
                    <a:pt x="5855" y="40612"/>
                  </a:cubicBezTo>
                  <a:lnTo>
                    <a:pt x="5855" y="40612"/>
                  </a:lnTo>
                  <a:cubicBezTo>
                    <a:pt x="8099" y="38999"/>
                    <a:pt x="10495" y="37615"/>
                    <a:pt x="13043" y="36534"/>
                  </a:cubicBezTo>
                  <a:cubicBezTo>
                    <a:pt x="16264" y="35120"/>
                    <a:pt x="19642" y="34177"/>
                    <a:pt x="23099" y="33784"/>
                  </a:cubicBezTo>
                  <a:close/>
                  <a:moveTo>
                    <a:pt x="24828" y="26399"/>
                  </a:moveTo>
                  <a:cubicBezTo>
                    <a:pt x="26713" y="26399"/>
                    <a:pt x="27970" y="26949"/>
                    <a:pt x="28363" y="27813"/>
                  </a:cubicBezTo>
                  <a:cubicBezTo>
                    <a:pt x="28913" y="29149"/>
                    <a:pt x="27420" y="31191"/>
                    <a:pt x="24671" y="33313"/>
                  </a:cubicBezTo>
                  <a:lnTo>
                    <a:pt x="24671" y="33391"/>
                  </a:lnTo>
                  <a:lnTo>
                    <a:pt x="23099" y="33391"/>
                  </a:lnTo>
                  <a:cubicBezTo>
                    <a:pt x="19564" y="33784"/>
                    <a:pt x="16107" y="34727"/>
                    <a:pt x="12885" y="36141"/>
                  </a:cubicBezTo>
                  <a:cubicBezTo>
                    <a:pt x="10136" y="37320"/>
                    <a:pt x="7464" y="38812"/>
                    <a:pt x="5029" y="40620"/>
                  </a:cubicBezTo>
                  <a:cubicBezTo>
                    <a:pt x="3222" y="40541"/>
                    <a:pt x="1965" y="40148"/>
                    <a:pt x="1572" y="39205"/>
                  </a:cubicBezTo>
                  <a:cubicBezTo>
                    <a:pt x="1022" y="37870"/>
                    <a:pt x="2515" y="35748"/>
                    <a:pt x="5264" y="33706"/>
                  </a:cubicBezTo>
                  <a:cubicBezTo>
                    <a:pt x="8171" y="33706"/>
                    <a:pt x="12493" y="32763"/>
                    <a:pt x="16971" y="30799"/>
                  </a:cubicBezTo>
                  <a:cubicBezTo>
                    <a:pt x="19799" y="29699"/>
                    <a:pt x="22392" y="28206"/>
                    <a:pt x="24828" y="26399"/>
                  </a:cubicBezTo>
                  <a:close/>
                  <a:moveTo>
                    <a:pt x="24828" y="33784"/>
                  </a:moveTo>
                  <a:cubicBezTo>
                    <a:pt x="26792" y="33784"/>
                    <a:pt x="27970" y="34256"/>
                    <a:pt x="28285" y="35120"/>
                  </a:cubicBezTo>
                  <a:lnTo>
                    <a:pt x="28285" y="35198"/>
                  </a:lnTo>
                  <a:cubicBezTo>
                    <a:pt x="29306" y="37555"/>
                    <a:pt x="24042" y="42034"/>
                    <a:pt x="16814" y="45176"/>
                  </a:cubicBezTo>
                  <a:cubicBezTo>
                    <a:pt x="14457" y="46198"/>
                    <a:pt x="12021" y="46983"/>
                    <a:pt x="9507" y="47533"/>
                  </a:cubicBezTo>
                  <a:cubicBezTo>
                    <a:pt x="8407" y="46748"/>
                    <a:pt x="7700" y="45491"/>
                    <a:pt x="7700" y="44155"/>
                  </a:cubicBezTo>
                  <a:cubicBezTo>
                    <a:pt x="7700" y="45884"/>
                    <a:pt x="6600" y="47455"/>
                    <a:pt x="4950" y="48005"/>
                  </a:cubicBezTo>
                  <a:cubicBezTo>
                    <a:pt x="3222" y="47926"/>
                    <a:pt x="1965" y="47455"/>
                    <a:pt x="1572" y="46591"/>
                  </a:cubicBezTo>
                  <a:cubicBezTo>
                    <a:pt x="943" y="45255"/>
                    <a:pt x="2436" y="43212"/>
                    <a:pt x="5186" y="41091"/>
                  </a:cubicBezTo>
                  <a:cubicBezTo>
                    <a:pt x="5290" y="41094"/>
                    <a:pt x="5396" y="41095"/>
                    <a:pt x="5504" y="41095"/>
                  </a:cubicBezTo>
                  <a:cubicBezTo>
                    <a:pt x="8403" y="41095"/>
                    <a:pt x="12577" y="40081"/>
                    <a:pt x="16971" y="38262"/>
                  </a:cubicBezTo>
                  <a:cubicBezTo>
                    <a:pt x="19721" y="37084"/>
                    <a:pt x="22392" y="35591"/>
                    <a:pt x="24828" y="33784"/>
                  </a:cubicBezTo>
                  <a:close/>
                  <a:moveTo>
                    <a:pt x="20742" y="0"/>
                  </a:moveTo>
                  <a:cubicBezTo>
                    <a:pt x="20742" y="2279"/>
                    <a:pt x="18935" y="4086"/>
                    <a:pt x="16657" y="4086"/>
                  </a:cubicBezTo>
                  <a:cubicBezTo>
                    <a:pt x="17442" y="4086"/>
                    <a:pt x="18149" y="4243"/>
                    <a:pt x="18857" y="4714"/>
                  </a:cubicBezTo>
                  <a:cubicBezTo>
                    <a:pt x="16814" y="5186"/>
                    <a:pt x="14850" y="5893"/>
                    <a:pt x="12964" y="6678"/>
                  </a:cubicBezTo>
                  <a:cubicBezTo>
                    <a:pt x="5186" y="10057"/>
                    <a:pt x="0" y="14771"/>
                    <a:pt x="1257" y="17364"/>
                  </a:cubicBezTo>
                  <a:cubicBezTo>
                    <a:pt x="1650" y="18306"/>
                    <a:pt x="2829" y="18856"/>
                    <a:pt x="4557" y="19013"/>
                  </a:cubicBezTo>
                  <a:cubicBezTo>
                    <a:pt x="1886" y="21135"/>
                    <a:pt x="629" y="23178"/>
                    <a:pt x="1257" y="24670"/>
                  </a:cubicBezTo>
                  <a:cubicBezTo>
                    <a:pt x="1650" y="25613"/>
                    <a:pt x="2829" y="26163"/>
                    <a:pt x="4557" y="26320"/>
                  </a:cubicBezTo>
                  <a:cubicBezTo>
                    <a:pt x="1886" y="28442"/>
                    <a:pt x="629" y="30563"/>
                    <a:pt x="1257" y="31977"/>
                  </a:cubicBezTo>
                  <a:cubicBezTo>
                    <a:pt x="1650" y="32998"/>
                    <a:pt x="2829" y="33470"/>
                    <a:pt x="4557" y="33627"/>
                  </a:cubicBezTo>
                  <a:cubicBezTo>
                    <a:pt x="1965" y="35748"/>
                    <a:pt x="550" y="37870"/>
                    <a:pt x="1257" y="39362"/>
                  </a:cubicBezTo>
                  <a:cubicBezTo>
                    <a:pt x="1650" y="40384"/>
                    <a:pt x="2829" y="40855"/>
                    <a:pt x="4557" y="41012"/>
                  </a:cubicBezTo>
                  <a:cubicBezTo>
                    <a:pt x="1886" y="43134"/>
                    <a:pt x="629" y="45255"/>
                    <a:pt x="1257" y="46669"/>
                  </a:cubicBezTo>
                  <a:cubicBezTo>
                    <a:pt x="1650" y="47769"/>
                    <a:pt x="2986" y="48319"/>
                    <a:pt x="4950" y="48398"/>
                  </a:cubicBezTo>
                  <a:cubicBezTo>
                    <a:pt x="6600" y="48948"/>
                    <a:pt x="7779" y="50440"/>
                    <a:pt x="7779" y="52248"/>
                  </a:cubicBezTo>
                  <a:cubicBezTo>
                    <a:pt x="7779" y="49969"/>
                    <a:pt x="9586" y="48162"/>
                    <a:pt x="11864" y="48162"/>
                  </a:cubicBezTo>
                  <a:cubicBezTo>
                    <a:pt x="11236" y="48162"/>
                    <a:pt x="10686" y="48005"/>
                    <a:pt x="10136" y="47769"/>
                  </a:cubicBezTo>
                  <a:cubicBezTo>
                    <a:pt x="12493" y="47219"/>
                    <a:pt x="14771" y="46512"/>
                    <a:pt x="17050" y="45569"/>
                  </a:cubicBezTo>
                  <a:cubicBezTo>
                    <a:pt x="24671" y="42269"/>
                    <a:pt x="29856" y="37634"/>
                    <a:pt x="28756" y="34963"/>
                  </a:cubicBezTo>
                  <a:cubicBezTo>
                    <a:pt x="28285" y="34020"/>
                    <a:pt x="27185" y="33470"/>
                    <a:pt x="25378" y="33313"/>
                  </a:cubicBezTo>
                  <a:cubicBezTo>
                    <a:pt x="27970" y="31191"/>
                    <a:pt x="29306" y="29070"/>
                    <a:pt x="28756" y="27656"/>
                  </a:cubicBezTo>
                  <a:cubicBezTo>
                    <a:pt x="28285" y="26635"/>
                    <a:pt x="27106" y="26163"/>
                    <a:pt x="25378" y="26006"/>
                  </a:cubicBezTo>
                  <a:cubicBezTo>
                    <a:pt x="28049" y="23885"/>
                    <a:pt x="29385" y="21763"/>
                    <a:pt x="28756" y="20271"/>
                  </a:cubicBezTo>
                  <a:cubicBezTo>
                    <a:pt x="28285" y="19328"/>
                    <a:pt x="27185" y="18778"/>
                    <a:pt x="25378" y="18621"/>
                  </a:cubicBezTo>
                  <a:cubicBezTo>
                    <a:pt x="28049" y="16499"/>
                    <a:pt x="29306" y="14378"/>
                    <a:pt x="28756" y="12964"/>
                  </a:cubicBezTo>
                  <a:cubicBezTo>
                    <a:pt x="28285" y="11942"/>
                    <a:pt x="27185" y="11392"/>
                    <a:pt x="25378" y="11314"/>
                  </a:cubicBezTo>
                  <a:cubicBezTo>
                    <a:pt x="28049" y="9193"/>
                    <a:pt x="29306" y="7071"/>
                    <a:pt x="28756" y="5578"/>
                  </a:cubicBezTo>
                  <a:cubicBezTo>
                    <a:pt x="28285" y="4478"/>
                    <a:pt x="26792" y="3929"/>
                    <a:pt x="24513" y="3929"/>
                  </a:cubicBezTo>
                  <a:lnTo>
                    <a:pt x="23649" y="3929"/>
                  </a:lnTo>
                  <a:cubicBezTo>
                    <a:pt x="21921" y="3379"/>
                    <a:pt x="20742" y="1807"/>
                    <a:pt x="20742" y="0"/>
                  </a:cubicBez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92" name="Google Shape;216;p18"/>
            <p:cNvSpPr/>
            <p:nvPr/>
          </p:nvSpPr>
          <p:spPr>
            <a:xfrm>
              <a:off x="8274600" y="257040"/>
              <a:ext cx="550440" cy="564480"/>
            </a:xfrm>
            <a:custGeom>
              <a:avLst/>
              <a:gdLst>
                <a:gd name="textAreaLeft" fmla="*/ 0 w 550440"/>
                <a:gd name="textAreaRight" fmla="*/ 550800 w 550440"/>
                <a:gd name="textAreaTop" fmla="*/ 0 h 564480"/>
                <a:gd name="textAreaBottom" fmla="*/ 564840 h 564480"/>
              </a:gdLst>
              <a:ahLst/>
              <a:cxnLst/>
              <a:rect l="textAreaLeft" t="textAreaTop" r="textAreaRight" b="textAreaBottom"/>
              <a:pathLst>
                <a:path w="43135" h="44235">
                  <a:moveTo>
                    <a:pt x="21057" y="1"/>
                  </a:moveTo>
                  <a:lnTo>
                    <a:pt x="21057" y="394"/>
                  </a:lnTo>
                  <a:cubicBezTo>
                    <a:pt x="20979" y="12179"/>
                    <a:pt x="11786" y="21921"/>
                    <a:pt x="1" y="22471"/>
                  </a:cubicBezTo>
                  <a:cubicBezTo>
                    <a:pt x="11629" y="23021"/>
                    <a:pt x="20821" y="32606"/>
                    <a:pt x="21057" y="44234"/>
                  </a:cubicBezTo>
                  <a:lnTo>
                    <a:pt x="21057" y="43841"/>
                  </a:lnTo>
                  <a:cubicBezTo>
                    <a:pt x="20979" y="31663"/>
                    <a:pt x="30957" y="21764"/>
                    <a:pt x="43135" y="21764"/>
                  </a:cubicBezTo>
                  <a:cubicBezTo>
                    <a:pt x="31114" y="21685"/>
                    <a:pt x="21214" y="12022"/>
                    <a:pt x="21057" y="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93" name="Google Shape;217;p18"/>
            <p:cNvSpPr/>
            <p:nvPr/>
          </p:nvSpPr>
          <p:spPr>
            <a:xfrm>
              <a:off x="3296160" y="4604040"/>
              <a:ext cx="2429280" cy="2428920"/>
            </a:xfrm>
            <a:custGeom>
              <a:avLst/>
              <a:gdLst>
                <a:gd name="textAreaLeft" fmla="*/ 0 w 2429280"/>
                <a:gd name="textAreaRight" fmla="*/ 2429640 w 2429280"/>
                <a:gd name="textAreaTop" fmla="*/ 0 h 2428920"/>
                <a:gd name="textAreaBottom" fmla="*/ 2429280 h 2428920"/>
              </a:gdLst>
              <a:ahLst/>
              <a:cxnLst/>
              <a:rect l="textAreaLeft" t="textAreaTop" r="textAreaRight" b="textAreaBottom"/>
              <a:pathLst>
                <a:path w="97192" h="97166">
                  <a:moveTo>
                    <a:pt x="47043" y="1"/>
                  </a:moveTo>
                  <a:lnTo>
                    <a:pt x="47282" y="7412"/>
                  </a:lnTo>
                  <a:lnTo>
                    <a:pt x="47839" y="7412"/>
                  </a:lnTo>
                  <a:lnTo>
                    <a:pt x="47707" y="1"/>
                  </a:lnTo>
                  <a:close/>
                  <a:moveTo>
                    <a:pt x="50389" y="27"/>
                  </a:moveTo>
                  <a:lnTo>
                    <a:pt x="50150" y="7438"/>
                  </a:lnTo>
                  <a:lnTo>
                    <a:pt x="50708" y="7465"/>
                  </a:lnTo>
                  <a:lnTo>
                    <a:pt x="51053" y="54"/>
                  </a:lnTo>
                  <a:cubicBezTo>
                    <a:pt x="50841" y="54"/>
                    <a:pt x="50628" y="27"/>
                    <a:pt x="50389" y="27"/>
                  </a:cubicBezTo>
                  <a:close/>
                  <a:moveTo>
                    <a:pt x="44386" y="160"/>
                  </a:moveTo>
                  <a:lnTo>
                    <a:pt x="43722" y="213"/>
                  </a:lnTo>
                  <a:lnTo>
                    <a:pt x="44466" y="7598"/>
                  </a:lnTo>
                  <a:lnTo>
                    <a:pt x="45024" y="7544"/>
                  </a:lnTo>
                  <a:lnTo>
                    <a:pt x="44386" y="160"/>
                  </a:lnTo>
                  <a:close/>
                  <a:moveTo>
                    <a:pt x="53710" y="266"/>
                  </a:moveTo>
                  <a:lnTo>
                    <a:pt x="52939" y="7624"/>
                  </a:lnTo>
                  <a:lnTo>
                    <a:pt x="53524" y="7704"/>
                  </a:lnTo>
                  <a:lnTo>
                    <a:pt x="54374" y="319"/>
                  </a:lnTo>
                  <a:lnTo>
                    <a:pt x="53710" y="266"/>
                  </a:lnTo>
                  <a:close/>
                  <a:moveTo>
                    <a:pt x="41066" y="585"/>
                  </a:moveTo>
                  <a:cubicBezTo>
                    <a:pt x="40854" y="612"/>
                    <a:pt x="40615" y="638"/>
                    <a:pt x="40402" y="691"/>
                  </a:cubicBezTo>
                  <a:lnTo>
                    <a:pt x="41650" y="7996"/>
                  </a:lnTo>
                  <a:lnTo>
                    <a:pt x="42208" y="7890"/>
                  </a:lnTo>
                  <a:lnTo>
                    <a:pt x="41066" y="585"/>
                  </a:lnTo>
                  <a:close/>
                  <a:moveTo>
                    <a:pt x="57030" y="718"/>
                  </a:moveTo>
                  <a:lnTo>
                    <a:pt x="55755" y="8023"/>
                  </a:lnTo>
                  <a:lnTo>
                    <a:pt x="56313" y="8129"/>
                  </a:lnTo>
                  <a:lnTo>
                    <a:pt x="57694" y="851"/>
                  </a:lnTo>
                  <a:lnTo>
                    <a:pt x="57030" y="718"/>
                  </a:lnTo>
                  <a:close/>
                  <a:moveTo>
                    <a:pt x="37772" y="1196"/>
                  </a:moveTo>
                  <a:lnTo>
                    <a:pt x="37135" y="1355"/>
                  </a:lnTo>
                  <a:lnTo>
                    <a:pt x="38861" y="8554"/>
                  </a:lnTo>
                  <a:lnTo>
                    <a:pt x="39446" y="8421"/>
                  </a:lnTo>
                  <a:lnTo>
                    <a:pt x="37772" y="1196"/>
                  </a:lnTo>
                  <a:close/>
                  <a:moveTo>
                    <a:pt x="60297" y="1408"/>
                  </a:moveTo>
                  <a:lnTo>
                    <a:pt x="58517" y="8607"/>
                  </a:lnTo>
                  <a:lnTo>
                    <a:pt x="59075" y="8740"/>
                  </a:lnTo>
                  <a:lnTo>
                    <a:pt x="60961" y="1568"/>
                  </a:lnTo>
                  <a:cubicBezTo>
                    <a:pt x="60749" y="1515"/>
                    <a:pt x="60536" y="1462"/>
                    <a:pt x="60297" y="1408"/>
                  </a:cubicBezTo>
                  <a:close/>
                  <a:moveTo>
                    <a:pt x="34532" y="2046"/>
                  </a:moveTo>
                  <a:lnTo>
                    <a:pt x="33894" y="2232"/>
                  </a:lnTo>
                  <a:lnTo>
                    <a:pt x="36126" y="9324"/>
                  </a:lnTo>
                  <a:lnTo>
                    <a:pt x="36683" y="9138"/>
                  </a:lnTo>
                  <a:lnTo>
                    <a:pt x="34532" y="2046"/>
                  </a:lnTo>
                  <a:close/>
                  <a:moveTo>
                    <a:pt x="63538" y="2338"/>
                  </a:moveTo>
                  <a:lnTo>
                    <a:pt x="61253" y="9377"/>
                  </a:lnTo>
                  <a:lnTo>
                    <a:pt x="61811" y="9563"/>
                  </a:lnTo>
                  <a:lnTo>
                    <a:pt x="64175" y="2524"/>
                  </a:lnTo>
                  <a:lnTo>
                    <a:pt x="63538" y="2338"/>
                  </a:lnTo>
                  <a:close/>
                  <a:moveTo>
                    <a:pt x="31371" y="3135"/>
                  </a:moveTo>
                  <a:lnTo>
                    <a:pt x="30760" y="3374"/>
                  </a:lnTo>
                  <a:lnTo>
                    <a:pt x="33469" y="10254"/>
                  </a:lnTo>
                  <a:lnTo>
                    <a:pt x="34001" y="10068"/>
                  </a:lnTo>
                  <a:lnTo>
                    <a:pt x="31371" y="3135"/>
                  </a:lnTo>
                  <a:close/>
                  <a:moveTo>
                    <a:pt x="66699" y="3480"/>
                  </a:moveTo>
                  <a:lnTo>
                    <a:pt x="63910" y="10360"/>
                  </a:lnTo>
                  <a:lnTo>
                    <a:pt x="64467" y="10572"/>
                  </a:lnTo>
                  <a:lnTo>
                    <a:pt x="67310" y="3719"/>
                  </a:lnTo>
                  <a:lnTo>
                    <a:pt x="66699" y="3480"/>
                  </a:lnTo>
                  <a:close/>
                  <a:moveTo>
                    <a:pt x="28290" y="4410"/>
                  </a:moveTo>
                  <a:lnTo>
                    <a:pt x="27679" y="4702"/>
                  </a:lnTo>
                  <a:lnTo>
                    <a:pt x="30866" y="11396"/>
                  </a:lnTo>
                  <a:lnTo>
                    <a:pt x="31397" y="11157"/>
                  </a:lnTo>
                  <a:lnTo>
                    <a:pt x="28290" y="4410"/>
                  </a:lnTo>
                  <a:close/>
                  <a:moveTo>
                    <a:pt x="69753" y="4835"/>
                  </a:moveTo>
                  <a:lnTo>
                    <a:pt x="66513" y="11502"/>
                  </a:lnTo>
                  <a:lnTo>
                    <a:pt x="67044" y="11768"/>
                  </a:lnTo>
                  <a:lnTo>
                    <a:pt x="70364" y="5127"/>
                  </a:lnTo>
                  <a:lnTo>
                    <a:pt x="69753" y="4835"/>
                  </a:lnTo>
                  <a:close/>
                  <a:moveTo>
                    <a:pt x="25315" y="5898"/>
                  </a:moveTo>
                  <a:lnTo>
                    <a:pt x="24730" y="6243"/>
                  </a:lnTo>
                  <a:lnTo>
                    <a:pt x="28369" y="12697"/>
                  </a:lnTo>
                  <a:lnTo>
                    <a:pt x="28847" y="12432"/>
                  </a:lnTo>
                  <a:lnTo>
                    <a:pt x="25315" y="5898"/>
                  </a:lnTo>
                  <a:close/>
                  <a:moveTo>
                    <a:pt x="72728" y="6402"/>
                  </a:moveTo>
                  <a:lnTo>
                    <a:pt x="69036" y="12830"/>
                  </a:lnTo>
                  <a:lnTo>
                    <a:pt x="69514" y="13122"/>
                  </a:lnTo>
                  <a:lnTo>
                    <a:pt x="73286" y="6721"/>
                  </a:lnTo>
                  <a:lnTo>
                    <a:pt x="72728" y="6402"/>
                  </a:lnTo>
                  <a:close/>
                  <a:moveTo>
                    <a:pt x="22446" y="7598"/>
                  </a:moveTo>
                  <a:lnTo>
                    <a:pt x="21888" y="7969"/>
                  </a:lnTo>
                  <a:lnTo>
                    <a:pt x="25952" y="14185"/>
                  </a:lnTo>
                  <a:lnTo>
                    <a:pt x="26430" y="13866"/>
                  </a:lnTo>
                  <a:lnTo>
                    <a:pt x="22446" y="7598"/>
                  </a:lnTo>
                  <a:close/>
                  <a:moveTo>
                    <a:pt x="75570" y="8155"/>
                  </a:moveTo>
                  <a:lnTo>
                    <a:pt x="71453" y="14344"/>
                  </a:lnTo>
                  <a:lnTo>
                    <a:pt x="71905" y="14637"/>
                  </a:lnTo>
                  <a:lnTo>
                    <a:pt x="76128" y="8554"/>
                  </a:lnTo>
                  <a:lnTo>
                    <a:pt x="75570" y="8155"/>
                  </a:lnTo>
                  <a:close/>
                  <a:moveTo>
                    <a:pt x="19684" y="9510"/>
                  </a:moveTo>
                  <a:lnTo>
                    <a:pt x="19152" y="9908"/>
                  </a:lnTo>
                  <a:lnTo>
                    <a:pt x="23641" y="15805"/>
                  </a:lnTo>
                  <a:lnTo>
                    <a:pt x="24093" y="15487"/>
                  </a:lnTo>
                  <a:lnTo>
                    <a:pt x="19684" y="9510"/>
                  </a:lnTo>
                  <a:close/>
                  <a:moveTo>
                    <a:pt x="78280" y="10121"/>
                  </a:moveTo>
                  <a:lnTo>
                    <a:pt x="73738" y="15991"/>
                  </a:lnTo>
                  <a:lnTo>
                    <a:pt x="74189" y="16337"/>
                  </a:lnTo>
                  <a:lnTo>
                    <a:pt x="78811" y="10546"/>
                  </a:lnTo>
                  <a:lnTo>
                    <a:pt x="78280" y="10121"/>
                  </a:lnTo>
                  <a:close/>
                  <a:moveTo>
                    <a:pt x="17054" y="11608"/>
                  </a:moveTo>
                  <a:lnTo>
                    <a:pt x="16549" y="12033"/>
                  </a:lnTo>
                  <a:lnTo>
                    <a:pt x="21437" y="17611"/>
                  </a:lnTo>
                  <a:lnTo>
                    <a:pt x="21888" y="17240"/>
                  </a:lnTo>
                  <a:lnTo>
                    <a:pt x="17054" y="11608"/>
                  </a:lnTo>
                  <a:close/>
                  <a:moveTo>
                    <a:pt x="80856" y="12246"/>
                  </a:moveTo>
                  <a:lnTo>
                    <a:pt x="75916" y="17797"/>
                  </a:lnTo>
                  <a:lnTo>
                    <a:pt x="76367" y="18169"/>
                  </a:lnTo>
                  <a:lnTo>
                    <a:pt x="81361" y="12697"/>
                  </a:lnTo>
                  <a:lnTo>
                    <a:pt x="80856" y="12246"/>
                  </a:lnTo>
                  <a:close/>
                  <a:moveTo>
                    <a:pt x="14610" y="13866"/>
                  </a:moveTo>
                  <a:cubicBezTo>
                    <a:pt x="14451" y="13999"/>
                    <a:pt x="14291" y="14158"/>
                    <a:pt x="14132" y="14318"/>
                  </a:cubicBezTo>
                  <a:lnTo>
                    <a:pt x="19391" y="19551"/>
                  </a:lnTo>
                  <a:lnTo>
                    <a:pt x="19790" y="19179"/>
                  </a:lnTo>
                  <a:lnTo>
                    <a:pt x="14610" y="13866"/>
                  </a:lnTo>
                  <a:close/>
                  <a:moveTo>
                    <a:pt x="83300" y="14557"/>
                  </a:moveTo>
                  <a:lnTo>
                    <a:pt x="77988" y="19763"/>
                  </a:lnTo>
                  <a:cubicBezTo>
                    <a:pt x="78120" y="19869"/>
                    <a:pt x="78253" y="20029"/>
                    <a:pt x="78386" y="20161"/>
                  </a:cubicBezTo>
                  <a:lnTo>
                    <a:pt x="83752" y="15035"/>
                  </a:lnTo>
                  <a:cubicBezTo>
                    <a:pt x="83592" y="14876"/>
                    <a:pt x="83459" y="14716"/>
                    <a:pt x="83300" y="14557"/>
                  </a:cubicBezTo>
                  <a:close/>
                  <a:moveTo>
                    <a:pt x="12299" y="16257"/>
                  </a:moveTo>
                  <a:lnTo>
                    <a:pt x="11848" y="16762"/>
                  </a:lnTo>
                  <a:lnTo>
                    <a:pt x="17452" y="21622"/>
                  </a:lnTo>
                  <a:cubicBezTo>
                    <a:pt x="17585" y="21490"/>
                    <a:pt x="17691" y="21357"/>
                    <a:pt x="17824" y="21197"/>
                  </a:cubicBezTo>
                  <a:lnTo>
                    <a:pt x="12299" y="16257"/>
                  </a:lnTo>
                  <a:close/>
                  <a:moveTo>
                    <a:pt x="85531" y="17027"/>
                  </a:moveTo>
                  <a:lnTo>
                    <a:pt x="79900" y="21835"/>
                  </a:lnTo>
                  <a:cubicBezTo>
                    <a:pt x="80033" y="21968"/>
                    <a:pt x="80139" y="22127"/>
                    <a:pt x="80272" y="22260"/>
                  </a:cubicBezTo>
                  <a:lnTo>
                    <a:pt x="85983" y="17532"/>
                  </a:lnTo>
                  <a:lnTo>
                    <a:pt x="85531" y="17027"/>
                  </a:lnTo>
                  <a:close/>
                  <a:moveTo>
                    <a:pt x="10148" y="18833"/>
                  </a:moveTo>
                  <a:lnTo>
                    <a:pt x="9749" y="19365"/>
                  </a:lnTo>
                  <a:lnTo>
                    <a:pt x="15673" y="23827"/>
                  </a:lnTo>
                  <a:lnTo>
                    <a:pt x="16018" y="23402"/>
                  </a:lnTo>
                  <a:lnTo>
                    <a:pt x="10148" y="18833"/>
                  </a:lnTo>
                  <a:close/>
                  <a:moveTo>
                    <a:pt x="87630" y="19630"/>
                  </a:moveTo>
                  <a:lnTo>
                    <a:pt x="81680" y="24040"/>
                  </a:lnTo>
                  <a:lnTo>
                    <a:pt x="82025" y="24518"/>
                  </a:lnTo>
                  <a:lnTo>
                    <a:pt x="88028" y="20161"/>
                  </a:lnTo>
                  <a:lnTo>
                    <a:pt x="87630" y="19630"/>
                  </a:lnTo>
                  <a:close/>
                  <a:moveTo>
                    <a:pt x="8182" y="21543"/>
                  </a:moveTo>
                  <a:cubicBezTo>
                    <a:pt x="8076" y="21729"/>
                    <a:pt x="7943" y="21915"/>
                    <a:pt x="7810" y="22101"/>
                  </a:cubicBezTo>
                  <a:lnTo>
                    <a:pt x="14052" y="26165"/>
                  </a:lnTo>
                  <a:lnTo>
                    <a:pt x="14345" y="25686"/>
                  </a:lnTo>
                  <a:lnTo>
                    <a:pt x="8182" y="21543"/>
                  </a:lnTo>
                  <a:close/>
                  <a:moveTo>
                    <a:pt x="89542" y="22366"/>
                  </a:moveTo>
                  <a:lnTo>
                    <a:pt x="83273" y="26377"/>
                  </a:lnTo>
                  <a:cubicBezTo>
                    <a:pt x="83380" y="26536"/>
                    <a:pt x="83486" y="26696"/>
                    <a:pt x="83566" y="26855"/>
                  </a:cubicBezTo>
                  <a:lnTo>
                    <a:pt x="83592" y="26855"/>
                  </a:lnTo>
                  <a:lnTo>
                    <a:pt x="89887" y="22924"/>
                  </a:lnTo>
                  <a:cubicBezTo>
                    <a:pt x="89781" y="22738"/>
                    <a:pt x="89648" y="22552"/>
                    <a:pt x="89542" y="22366"/>
                  </a:cubicBezTo>
                  <a:close/>
                  <a:moveTo>
                    <a:pt x="6429" y="24411"/>
                  </a:moveTo>
                  <a:cubicBezTo>
                    <a:pt x="6296" y="24597"/>
                    <a:pt x="6190" y="24783"/>
                    <a:pt x="6084" y="24969"/>
                  </a:cubicBezTo>
                  <a:lnTo>
                    <a:pt x="12565" y="28582"/>
                  </a:lnTo>
                  <a:cubicBezTo>
                    <a:pt x="12671" y="28422"/>
                    <a:pt x="12751" y="28263"/>
                    <a:pt x="12857" y="28104"/>
                  </a:cubicBezTo>
                  <a:lnTo>
                    <a:pt x="6429" y="24411"/>
                  </a:lnTo>
                  <a:close/>
                  <a:moveTo>
                    <a:pt x="91242" y="25261"/>
                  </a:moveTo>
                  <a:lnTo>
                    <a:pt x="84734" y="28821"/>
                  </a:lnTo>
                  <a:cubicBezTo>
                    <a:pt x="84814" y="28980"/>
                    <a:pt x="84894" y="29140"/>
                    <a:pt x="85000" y="29325"/>
                  </a:cubicBezTo>
                  <a:lnTo>
                    <a:pt x="91561" y="25819"/>
                  </a:lnTo>
                  <a:lnTo>
                    <a:pt x="91242" y="25261"/>
                  </a:lnTo>
                  <a:close/>
                  <a:moveTo>
                    <a:pt x="4862" y="27360"/>
                  </a:moveTo>
                  <a:cubicBezTo>
                    <a:pt x="4756" y="27546"/>
                    <a:pt x="4649" y="27758"/>
                    <a:pt x="4570" y="27971"/>
                  </a:cubicBezTo>
                  <a:lnTo>
                    <a:pt x="11290" y="31132"/>
                  </a:lnTo>
                  <a:cubicBezTo>
                    <a:pt x="11370" y="30946"/>
                    <a:pt x="11449" y="30786"/>
                    <a:pt x="11529" y="30600"/>
                  </a:cubicBezTo>
                  <a:lnTo>
                    <a:pt x="4862" y="27360"/>
                  </a:lnTo>
                  <a:close/>
                  <a:moveTo>
                    <a:pt x="92730" y="28236"/>
                  </a:moveTo>
                  <a:lnTo>
                    <a:pt x="86009" y="31344"/>
                  </a:lnTo>
                  <a:cubicBezTo>
                    <a:pt x="86089" y="31504"/>
                    <a:pt x="86142" y="31690"/>
                    <a:pt x="86222" y="31849"/>
                  </a:cubicBezTo>
                  <a:lnTo>
                    <a:pt x="86248" y="31849"/>
                  </a:lnTo>
                  <a:lnTo>
                    <a:pt x="93022" y="28847"/>
                  </a:lnTo>
                  <a:cubicBezTo>
                    <a:pt x="92942" y="28635"/>
                    <a:pt x="92836" y="28422"/>
                    <a:pt x="92730" y="28236"/>
                  </a:cubicBezTo>
                  <a:close/>
                  <a:moveTo>
                    <a:pt x="3481" y="30415"/>
                  </a:moveTo>
                  <a:lnTo>
                    <a:pt x="3242" y="31052"/>
                  </a:lnTo>
                  <a:lnTo>
                    <a:pt x="10174" y="33735"/>
                  </a:lnTo>
                  <a:cubicBezTo>
                    <a:pt x="10227" y="33549"/>
                    <a:pt x="10307" y="33363"/>
                    <a:pt x="10387" y="33204"/>
                  </a:cubicBezTo>
                  <a:lnTo>
                    <a:pt x="10360" y="33204"/>
                  </a:lnTo>
                  <a:lnTo>
                    <a:pt x="3481" y="30415"/>
                  </a:lnTo>
                  <a:close/>
                  <a:moveTo>
                    <a:pt x="94031" y="31318"/>
                  </a:moveTo>
                  <a:lnTo>
                    <a:pt x="87098" y="33947"/>
                  </a:lnTo>
                  <a:cubicBezTo>
                    <a:pt x="87151" y="34107"/>
                    <a:pt x="87231" y="34293"/>
                    <a:pt x="87284" y="34479"/>
                  </a:cubicBezTo>
                  <a:lnTo>
                    <a:pt x="94270" y="31929"/>
                  </a:lnTo>
                  <a:lnTo>
                    <a:pt x="94031" y="31318"/>
                  </a:lnTo>
                  <a:close/>
                  <a:moveTo>
                    <a:pt x="2338" y="33575"/>
                  </a:moveTo>
                  <a:cubicBezTo>
                    <a:pt x="2285" y="33788"/>
                    <a:pt x="2206" y="34000"/>
                    <a:pt x="2153" y="34213"/>
                  </a:cubicBezTo>
                  <a:lnTo>
                    <a:pt x="9218" y="36418"/>
                  </a:lnTo>
                  <a:cubicBezTo>
                    <a:pt x="9298" y="36232"/>
                    <a:pt x="9351" y="36046"/>
                    <a:pt x="9404" y="35860"/>
                  </a:cubicBezTo>
                  <a:lnTo>
                    <a:pt x="2338" y="33575"/>
                  </a:lnTo>
                  <a:close/>
                  <a:moveTo>
                    <a:pt x="95120" y="34479"/>
                  </a:moveTo>
                  <a:lnTo>
                    <a:pt x="88001" y="36630"/>
                  </a:lnTo>
                  <a:cubicBezTo>
                    <a:pt x="88055" y="36816"/>
                    <a:pt x="88108" y="37002"/>
                    <a:pt x="88161" y="37188"/>
                  </a:cubicBezTo>
                  <a:lnTo>
                    <a:pt x="95306" y="35116"/>
                  </a:lnTo>
                  <a:cubicBezTo>
                    <a:pt x="95226" y="34904"/>
                    <a:pt x="95173" y="34691"/>
                    <a:pt x="95120" y="34479"/>
                  </a:cubicBezTo>
                  <a:close/>
                  <a:moveTo>
                    <a:pt x="1435" y="36789"/>
                  </a:moveTo>
                  <a:lnTo>
                    <a:pt x="1276" y="37454"/>
                  </a:lnTo>
                  <a:lnTo>
                    <a:pt x="8501" y="39154"/>
                  </a:lnTo>
                  <a:cubicBezTo>
                    <a:pt x="8527" y="38968"/>
                    <a:pt x="8581" y="38755"/>
                    <a:pt x="8634" y="38596"/>
                  </a:cubicBezTo>
                  <a:lnTo>
                    <a:pt x="1435" y="36789"/>
                  </a:lnTo>
                  <a:close/>
                  <a:moveTo>
                    <a:pt x="95970" y="37693"/>
                  </a:moveTo>
                  <a:lnTo>
                    <a:pt x="88745" y="39366"/>
                  </a:lnTo>
                  <a:cubicBezTo>
                    <a:pt x="88772" y="39552"/>
                    <a:pt x="88825" y="39738"/>
                    <a:pt x="88851" y="39924"/>
                  </a:cubicBezTo>
                  <a:lnTo>
                    <a:pt x="96103" y="38357"/>
                  </a:lnTo>
                  <a:cubicBezTo>
                    <a:pt x="96076" y="38144"/>
                    <a:pt x="96023" y="37932"/>
                    <a:pt x="95970" y="37693"/>
                  </a:cubicBezTo>
                  <a:close/>
                  <a:moveTo>
                    <a:pt x="745" y="40057"/>
                  </a:moveTo>
                  <a:cubicBezTo>
                    <a:pt x="692" y="40296"/>
                    <a:pt x="665" y="40508"/>
                    <a:pt x="638" y="40721"/>
                  </a:cubicBezTo>
                  <a:lnTo>
                    <a:pt x="7943" y="41916"/>
                  </a:lnTo>
                  <a:cubicBezTo>
                    <a:pt x="7970" y="41757"/>
                    <a:pt x="7996" y="41544"/>
                    <a:pt x="8023" y="41358"/>
                  </a:cubicBezTo>
                  <a:lnTo>
                    <a:pt x="8049" y="41358"/>
                  </a:lnTo>
                  <a:lnTo>
                    <a:pt x="745" y="40057"/>
                  </a:lnTo>
                  <a:close/>
                  <a:moveTo>
                    <a:pt x="96608" y="40986"/>
                  </a:moveTo>
                  <a:lnTo>
                    <a:pt x="89276" y="42155"/>
                  </a:lnTo>
                  <a:cubicBezTo>
                    <a:pt x="89303" y="42341"/>
                    <a:pt x="89330" y="42527"/>
                    <a:pt x="89356" y="42713"/>
                  </a:cubicBezTo>
                  <a:lnTo>
                    <a:pt x="96687" y="41650"/>
                  </a:lnTo>
                  <a:lnTo>
                    <a:pt x="96608" y="40986"/>
                  </a:lnTo>
                  <a:close/>
                  <a:moveTo>
                    <a:pt x="267" y="43377"/>
                  </a:moveTo>
                  <a:cubicBezTo>
                    <a:pt x="240" y="43589"/>
                    <a:pt x="213" y="43828"/>
                    <a:pt x="187" y="44041"/>
                  </a:cubicBezTo>
                  <a:lnTo>
                    <a:pt x="7571" y="44732"/>
                  </a:lnTo>
                  <a:cubicBezTo>
                    <a:pt x="7598" y="44546"/>
                    <a:pt x="7624" y="44360"/>
                    <a:pt x="7651" y="44174"/>
                  </a:cubicBezTo>
                  <a:lnTo>
                    <a:pt x="7624" y="44174"/>
                  </a:lnTo>
                  <a:lnTo>
                    <a:pt x="267" y="43377"/>
                  </a:lnTo>
                  <a:close/>
                  <a:moveTo>
                    <a:pt x="97006" y="44307"/>
                  </a:moveTo>
                  <a:lnTo>
                    <a:pt x="89595" y="44971"/>
                  </a:lnTo>
                  <a:cubicBezTo>
                    <a:pt x="89622" y="45157"/>
                    <a:pt x="89648" y="45343"/>
                    <a:pt x="89648" y="45528"/>
                  </a:cubicBezTo>
                  <a:lnTo>
                    <a:pt x="97059" y="44971"/>
                  </a:lnTo>
                  <a:cubicBezTo>
                    <a:pt x="97059" y="44758"/>
                    <a:pt x="97006" y="44546"/>
                    <a:pt x="97006" y="44307"/>
                  </a:cubicBezTo>
                  <a:close/>
                  <a:moveTo>
                    <a:pt x="28" y="46724"/>
                  </a:moveTo>
                  <a:cubicBezTo>
                    <a:pt x="28" y="46936"/>
                    <a:pt x="1" y="47175"/>
                    <a:pt x="1" y="47388"/>
                  </a:cubicBezTo>
                  <a:lnTo>
                    <a:pt x="7412" y="47574"/>
                  </a:lnTo>
                  <a:cubicBezTo>
                    <a:pt x="7412" y="47388"/>
                    <a:pt x="7438" y="47175"/>
                    <a:pt x="7438" y="46989"/>
                  </a:cubicBezTo>
                  <a:lnTo>
                    <a:pt x="28" y="46724"/>
                  </a:lnTo>
                  <a:close/>
                  <a:moveTo>
                    <a:pt x="97192" y="47653"/>
                  </a:moveTo>
                  <a:lnTo>
                    <a:pt x="89781" y="47786"/>
                  </a:lnTo>
                  <a:cubicBezTo>
                    <a:pt x="89755" y="47972"/>
                    <a:pt x="89755" y="48185"/>
                    <a:pt x="89781" y="48371"/>
                  </a:cubicBezTo>
                  <a:lnTo>
                    <a:pt x="97192" y="48318"/>
                  </a:lnTo>
                  <a:lnTo>
                    <a:pt x="97192" y="47653"/>
                  </a:lnTo>
                  <a:close/>
                  <a:moveTo>
                    <a:pt x="89781" y="48583"/>
                  </a:moveTo>
                  <a:lnTo>
                    <a:pt x="89781" y="49141"/>
                  </a:lnTo>
                  <a:lnTo>
                    <a:pt x="97192" y="49247"/>
                  </a:lnTo>
                  <a:lnTo>
                    <a:pt x="97192" y="48583"/>
                  </a:lnTo>
                  <a:close/>
                  <a:moveTo>
                    <a:pt x="7412" y="49832"/>
                  </a:moveTo>
                  <a:lnTo>
                    <a:pt x="1" y="50044"/>
                  </a:lnTo>
                  <a:cubicBezTo>
                    <a:pt x="1" y="50257"/>
                    <a:pt x="1" y="50496"/>
                    <a:pt x="28" y="50708"/>
                  </a:cubicBezTo>
                  <a:lnTo>
                    <a:pt x="7438" y="50389"/>
                  </a:lnTo>
                  <a:lnTo>
                    <a:pt x="7412" y="49832"/>
                  </a:lnTo>
                  <a:close/>
                  <a:moveTo>
                    <a:pt x="89675" y="51425"/>
                  </a:moveTo>
                  <a:cubicBezTo>
                    <a:pt x="89648" y="51611"/>
                    <a:pt x="89648" y="51797"/>
                    <a:pt x="89622" y="51983"/>
                  </a:cubicBezTo>
                  <a:lnTo>
                    <a:pt x="97033" y="52594"/>
                  </a:lnTo>
                  <a:cubicBezTo>
                    <a:pt x="97033" y="52355"/>
                    <a:pt x="97059" y="52142"/>
                    <a:pt x="97086" y="51930"/>
                  </a:cubicBezTo>
                  <a:lnTo>
                    <a:pt x="89675" y="51425"/>
                  </a:lnTo>
                  <a:close/>
                  <a:moveTo>
                    <a:pt x="7598" y="52674"/>
                  </a:moveTo>
                  <a:lnTo>
                    <a:pt x="213" y="53391"/>
                  </a:lnTo>
                  <a:cubicBezTo>
                    <a:pt x="240" y="53603"/>
                    <a:pt x="267" y="53816"/>
                    <a:pt x="293" y="54055"/>
                  </a:cubicBezTo>
                  <a:lnTo>
                    <a:pt x="7651" y="53232"/>
                  </a:lnTo>
                  <a:lnTo>
                    <a:pt x="7598" y="52674"/>
                  </a:lnTo>
                  <a:close/>
                  <a:moveTo>
                    <a:pt x="89409" y="54241"/>
                  </a:moveTo>
                  <a:cubicBezTo>
                    <a:pt x="89356" y="54427"/>
                    <a:pt x="89330" y="54613"/>
                    <a:pt x="89330" y="54799"/>
                  </a:cubicBezTo>
                  <a:lnTo>
                    <a:pt x="96661" y="55914"/>
                  </a:lnTo>
                  <a:cubicBezTo>
                    <a:pt x="96687" y="55675"/>
                    <a:pt x="96714" y="55463"/>
                    <a:pt x="96740" y="55250"/>
                  </a:cubicBezTo>
                  <a:lnTo>
                    <a:pt x="89409" y="54241"/>
                  </a:lnTo>
                  <a:close/>
                  <a:moveTo>
                    <a:pt x="7970" y="55463"/>
                  </a:moveTo>
                  <a:lnTo>
                    <a:pt x="665" y="56711"/>
                  </a:lnTo>
                  <a:cubicBezTo>
                    <a:pt x="718" y="56924"/>
                    <a:pt x="745" y="57136"/>
                    <a:pt x="798" y="57375"/>
                  </a:cubicBezTo>
                  <a:lnTo>
                    <a:pt x="8102" y="56047"/>
                  </a:lnTo>
                  <a:cubicBezTo>
                    <a:pt x="8049" y="55835"/>
                    <a:pt x="7996" y="55649"/>
                    <a:pt x="7970" y="55463"/>
                  </a:cubicBezTo>
                  <a:close/>
                  <a:moveTo>
                    <a:pt x="88905" y="57030"/>
                  </a:moveTo>
                  <a:cubicBezTo>
                    <a:pt x="88854" y="57208"/>
                    <a:pt x="88827" y="57385"/>
                    <a:pt x="88779" y="57563"/>
                  </a:cubicBezTo>
                  <a:lnTo>
                    <a:pt x="88779" y="57563"/>
                  </a:lnTo>
                  <a:lnTo>
                    <a:pt x="88772" y="57561"/>
                  </a:lnTo>
                  <a:lnTo>
                    <a:pt x="88772" y="57588"/>
                  </a:lnTo>
                  <a:cubicBezTo>
                    <a:pt x="88774" y="57579"/>
                    <a:pt x="88776" y="57571"/>
                    <a:pt x="88779" y="57563"/>
                  </a:cubicBezTo>
                  <a:lnTo>
                    <a:pt x="88779" y="57563"/>
                  </a:lnTo>
                  <a:lnTo>
                    <a:pt x="96023" y="59208"/>
                  </a:lnTo>
                  <a:cubicBezTo>
                    <a:pt x="96076" y="58996"/>
                    <a:pt x="96130" y="58757"/>
                    <a:pt x="96156" y="58544"/>
                  </a:cubicBezTo>
                  <a:lnTo>
                    <a:pt x="88905" y="57030"/>
                  </a:lnTo>
                  <a:close/>
                  <a:moveTo>
                    <a:pt x="8554" y="58252"/>
                  </a:moveTo>
                  <a:lnTo>
                    <a:pt x="1329" y="59978"/>
                  </a:lnTo>
                  <a:lnTo>
                    <a:pt x="1488" y="60642"/>
                  </a:lnTo>
                  <a:lnTo>
                    <a:pt x="8687" y="58810"/>
                  </a:lnTo>
                  <a:cubicBezTo>
                    <a:pt x="8634" y="58624"/>
                    <a:pt x="8581" y="58438"/>
                    <a:pt x="8554" y="58252"/>
                  </a:cubicBezTo>
                  <a:close/>
                  <a:moveTo>
                    <a:pt x="88241" y="59766"/>
                  </a:moveTo>
                  <a:cubicBezTo>
                    <a:pt x="88161" y="59978"/>
                    <a:pt x="88134" y="60138"/>
                    <a:pt x="88081" y="60324"/>
                  </a:cubicBezTo>
                  <a:lnTo>
                    <a:pt x="95173" y="62449"/>
                  </a:lnTo>
                  <a:cubicBezTo>
                    <a:pt x="95253" y="62236"/>
                    <a:pt x="95306" y="62024"/>
                    <a:pt x="95359" y="61785"/>
                  </a:cubicBezTo>
                  <a:lnTo>
                    <a:pt x="88241" y="59766"/>
                  </a:lnTo>
                  <a:close/>
                  <a:moveTo>
                    <a:pt x="9298" y="60988"/>
                  </a:moveTo>
                  <a:lnTo>
                    <a:pt x="2232" y="63192"/>
                  </a:lnTo>
                  <a:cubicBezTo>
                    <a:pt x="2285" y="63405"/>
                    <a:pt x="2365" y="63644"/>
                    <a:pt x="2418" y="63856"/>
                  </a:cubicBezTo>
                  <a:lnTo>
                    <a:pt x="9484" y="61519"/>
                  </a:lnTo>
                  <a:cubicBezTo>
                    <a:pt x="9404" y="61333"/>
                    <a:pt x="9351" y="61147"/>
                    <a:pt x="9298" y="60988"/>
                  </a:cubicBezTo>
                  <a:close/>
                  <a:moveTo>
                    <a:pt x="87391" y="62475"/>
                  </a:moveTo>
                  <a:cubicBezTo>
                    <a:pt x="87311" y="62661"/>
                    <a:pt x="87231" y="62847"/>
                    <a:pt x="87178" y="63006"/>
                  </a:cubicBezTo>
                  <a:lnTo>
                    <a:pt x="94111" y="65610"/>
                  </a:lnTo>
                  <a:lnTo>
                    <a:pt x="94350" y="64972"/>
                  </a:lnTo>
                  <a:lnTo>
                    <a:pt x="87391" y="62475"/>
                  </a:lnTo>
                  <a:close/>
                  <a:moveTo>
                    <a:pt x="10254" y="63671"/>
                  </a:moveTo>
                  <a:lnTo>
                    <a:pt x="3348" y="66380"/>
                  </a:lnTo>
                  <a:cubicBezTo>
                    <a:pt x="3427" y="66592"/>
                    <a:pt x="3507" y="66778"/>
                    <a:pt x="3587" y="66991"/>
                  </a:cubicBezTo>
                  <a:lnTo>
                    <a:pt x="10466" y="64175"/>
                  </a:lnTo>
                  <a:lnTo>
                    <a:pt x="10254" y="63671"/>
                  </a:lnTo>
                  <a:close/>
                  <a:moveTo>
                    <a:pt x="86301" y="65105"/>
                  </a:moveTo>
                  <a:cubicBezTo>
                    <a:pt x="86250" y="65283"/>
                    <a:pt x="86175" y="65462"/>
                    <a:pt x="86099" y="65640"/>
                  </a:cubicBezTo>
                  <a:lnTo>
                    <a:pt x="86099" y="65640"/>
                  </a:lnTo>
                  <a:lnTo>
                    <a:pt x="86089" y="65636"/>
                  </a:lnTo>
                  <a:lnTo>
                    <a:pt x="86089" y="65663"/>
                  </a:lnTo>
                  <a:cubicBezTo>
                    <a:pt x="86092" y="65655"/>
                    <a:pt x="86095" y="65648"/>
                    <a:pt x="86099" y="65640"/>
                  </a:cubicBezTo>
                  <a:lnTo>
                    <a:pt x="86099" y="65640"/>
                  </a:lnTo>
                  <a:lnTo>
                    <a:pt x="92836" y="68717"/>
                  </a:lnTo>
                  <a:cubicBezTo>
                    <a:pt x="92915" y="68505"/>
                    <a:pt x="93022" y="68319"/>
                    <a:pt x="93101" y="68106"/>
                  </a:cubicBezTo>
                  <a:lnTo>
                    <a:pt x="86301" y="65105"/>
                  </a:lnTo>
                  <a:close/>
                  <a:moveTo>
                    <a:pt x="11370" y="66247"/>
                  </a:moveTo>
                  <a:lnTo>
                    <a:pt x="4676" y="69435"/>
                  </a:lnTo>
                  <a:lnTo>
                    <a:pt x="4968" y="70045"/>
                  </a:lnTo>
                  <a:lnTo>
                    <a:pt x="11635" y="66752"/>
                  </a:lnTo>
                  <a:cubicBezTo>
                    <a:pt x="11529" y="66592"/>
                    <a:pt x="11449" y="66406"/>
                    <a:pt x="11370" y="66247"/>
                  </a:cubicBezTo>
                  <a:close/>
                  <a:moveTo>
                    <a:pt x="85080" y="67681"/>
                  </a:moveTo>
                  <a:lnTo>
                    <a:pt x="84814" y="68186"/>
                  </a:lnTo>
                  <a:lnTo>
                    <a:pt x="91348" y="71719"/>
                  </a:lnTo>
                  <a:lnTo>
                    <a:pt x="91640" y="71135"/>
                  </a:lnTo>
                  <a:lnTo>
                    <a:pt x="85080" y="67681"/>
                  </a:lnTo>
                  <a:close/>
                  <a:moveTo>
                    <a:pt x="12671" y="68744"/>
                  </a:moveTo>
                  <a:lnTo>
                    <a:pt x="12671" y="68770"/>
                  </a:lnTo>
                  <a:lnTo>
                    <a:pt x="6217" y="72383"/>
                  </a:lnTo>
                  <a:cubicBezTo>
                    <a:pt x="6323" y="72595"/>
                    <a:pt x="6429" y="72781"/>
                    <a:pt x="6535" y="72967"/>
                  </a:cubicBezTo>
                  <a:lnTo>
                    <a:pt x="12963" y="69249"/>
                  </a:lnTo>
                  <a:cubicBezTo>
                    <a:pt x="12857" y="69089"/>
                    <a:pt x="12777" y="68930"/>
                    <a:pt x="12671" y="68744"/>
                  </a:cubicBezTo>
                  <a:close/>
                  <a:moveTo>
                    <a:pt x="83698" y="70152"/>
                  </a:moveTo>
                  <a:lnTo>
                    <a:pt x="83380" y="70630"/>
                  </a:lnTo>
                  <a:lnTo>
                    <a:pt x="89648" y="74614"/>
                  </a:lnTo>
                  <a:cubicBezTo>
                    <a:pt x="89781" y="74428"/>
                    <a:pt x="89887" y="74242"/>
                    <a:pt x="89994" y="74056"/>
                  </a:cubicBezTo>
                  <a:lnTo>
                    <a:pt x="83698" y="70152"/>
                  </a:lnTo>
                  <a:close/>
                  <a:moveTo>
                    <a:pt x="14132" y="71161"/>
                  </a:moveTo>
                  <a:lnTo>
                    <a:pt x="7943" y="75252"/>
                  </a:lnTo>
                  <a:cubicBezTo>
                    <a:pt x="8076" y="75438"/>
                    <a:pt x="8182" y="75624"/>
                    <a:pt x="8315" y="75810"/>
                  </a:cubicBezTo>
                  <a:lnTo>
                    <a:pt x="14451" y="71639"/>
                  </a:lnTo>
                  <a:cubicBezTo>
                    <a:pt x="14345" y="71480"/>
                    <a:pt x="14238" y="71320"/>
                    <a:pt x="14132" y="71161"/>
                  </a:cubicBezTo>
                  <a:close/>
                  <a:moveTo>
                    <a:pt x="82131" y="72489"/>
                  </a:moveTo>
                  <a:lnTo>
                    <a:pt x="81786" y="72967"/>
                  </a:lnTo>
                  <a:lnTo>
                    <a:pt x="87762" y="77350"/>
                  </a:lnTo>
                  <a:lnTo>
                    <a:pt x="88161" y="76819"/>
                  </a:lnTo>
                  <a:lnTo>
                    <a:pt x="82131" y="72489"/>
                  </a:lnTo>
                  <a:close/>
                  <a:moveTo>
                    <a:pt x="15779" y="73472"/>
                  </a:moveTo>
                  <a:lnTo>
                    <a:pt x="9882" y="77961"/>
                  </a:lnTo>
                  <a:cubicBezTo>
                    <a:pt x="10015" y="78147"/>
                    <a:pt x="10148" y="78333"/>
                    <a:pt x="10281" y="78492"/>
                  </a:cubicBezTo>
                  <a:lnTo>
                    <a:pt x="16124" y="73924"/>
                  </a:lnTo>
                  <a:lnTo>
                    <a:pt x="15779" y="73472"/>
                  </a:lnTo>
                  <a:close/>
                  <a:moveTo>
                    <a:pt x="80378" y="74747"/>
                  </a:moveTo>
                  <a:lnTo>
                    <a:pt x="80033" y="75199"/>
                  </a:lnTo>
                  <a:lnTo>
                    <a:pt x="85664" y="80006"/>
                  </a:lnTo>
                  <a:cubicBezTo>
                    <a:pt x="85823" y="79820"/>
                    <a:pt x="85956" y="79661"/>
                    <a:pt x="86089" y="79475"/>
                  </a:cubicBezTo>
                  <a:lnTo>
                    <a:pt x="80378" y="74747"/>
                  </a:lnTo>
                  <a:close/>
                  <a:moveTo>
                    <a:pt x="17585" y="75677"/>
                  </a:moveTo>
                  <a:lnTo>
                    <a:pt x="11981" y="80564"/>
                  </a:lnTo>
                  <a:lnTo>
                    <a:pt x="12432" y="81069"/>
                  </a:lnTo>
                  <a:lnTo>
                    <a:pt x="17957" y="76102"/>
                  </a:lnTo>
                  <a:cubicBezTo>
                    <a:pt x="17824" y="75969"/>
                    <a:pt x="17691" y="75810"/>
                    <a:pt x="17585" y="75677"/>
                  </a:cubicBezTo>
                  <a:close/>
                  <a:moveTo>
                    <a:pt x="78492" y="76872"/>
                  </a:moveTo>
                  <a:lnTo>
                    <a:pt x="78120" y="77297"/>
                  </a:lnTo>
                  <a:lnTo>
                    <a:pt x="83433" y="82450"/>
                  </a:lnTo>
                  <a:cubicBezTo>
                    <a:pt x="83566" y="82291"/>
                    <a:pt x="83725" y="82131"/>
                    <a:pt x="83884" y="81972"/>
                  </a:cubicBezTo>
                  <a:lnTo>
                    <a:pt x="78492" y="76872"/>
                  </a:lnTo>
                  <a:close/>
                  <a:moveTo>
                    <a:pt x="19524" y="77749"/>
                  </a:moveTo>
                  <a:lnTo>
                    <a:pt x="14291" y="83008"/>
                  </a:lnTo>
                  <a:lnTo>
                    <a:pt x="14743" y="83459"/>
                  </a:lnTo>
                  <a:lnTo>
                    <a:pt x="19923" y="78147"/>
                  </a:lnTo>
                  <a:lnTo>
                    <a:pt x="19524" y="77749"/>
                  </a:lnTo>
                  <a:close/>
                  <a:moveTo>
                    <a:pt x="76473" y="78864"/>
                  </a:moveTo>
                  <a:lnTo>
                    <a:pt x="76048" y="79263"/>
                  </a:lnTo>
                  <a:lnTo>
                    <a:pt x="81016" y="84788"/>
                  </a:lnTo>
                  <a:lnTo>
                    <a:pt x="81494" y="84336"/>
                  </a:lnTo>
                  <a:lnTo>
                    <a:pt x="76473" y="78864"/>
                  </a:lnTo>
                  <a:close/>
                  <a:moveTo>
                    <a:pt x="21596" y="79688"/>
                  </a:moveTo>
                  <a:lnTo>
                    <a:pt x="16735" y="85292"/>
                  </a:lnTo>
                  <a:lnTo>
                    <a:pt x="17240" y="85717"/>
                  </a:lnTo>
                  <a:lnTo>
                    <a:pt x="22021" y="80059"/>
                  </a:lnTo>
                  <a:lnTo>
                    <a:pt x="21596" y="79688"/>
                  </a:lnTo>
                  <a:close/>
                  <a:moveTo>
                    <a:pt x="74322" y="80724"/>
                  </a:moveTo>
                  <a:lnTo>
                    <a:pt x="73897" y="81069"/>
                  </a:lnTo>
                  <a:lnTo>
                    <a:pt x="78466" y="86913"/>
                  </a:lnTo>
                  <a:lnTo>
                    <a:pt x="78970" y="86514"/>
                  </a:lnTo>
                  <a:lnTo>
                    <a:pt x="74322" y="80724"/>
                  </a:lnTo>
                  <a:close/>
                  <a:moveTo>
                    <a:pt x="23801" y="81467"/>
                  </a:moveTo>
                  <a:lnTo>
                    <a:pt x="19312" y="87391"/>
                  </a:lnTo>
                  <a:lnTo>
                    <a:pt x="19843" y="87789"/>
                  </a:lnTo>
                  <a:lnTo>
                    <a:pt x="24252" y="81813"/>
                  </a:lnTo>
                  <a:lnTo>
                    <a:pt x="23801" y="81467"/>
                  </a:lnTo>
                  <a:close/>
                  <a:moveTo>
                    <a:pt x="72064" y="82424"/>
                  </a:moveTo>
                  <a:cubicBezTo>
                    <a:pt x="71905" y="82530"/>
                    <a:pt x="71772" y="82636"/>
                    <a:pt x="71613" y="82742"/>
                  </a:cubicBezTo>
                  <a:lnTo>
                    <a:pt x="75756" y="88905"/>
                  </a:lnTo>
                  <a:lnTo>
                    <a:pt x="76314" y="88506"/>
                  </a:lnTo>
                  <a:lnTo>
                    <a:pt x="72064" y="82424"/>
                  </a:lnTo>
                  <a:close/>
                  <a:moveTo>
                    <a:pt x="26112" y="83088"/>
                  </a:moveTo>
                  <a:lnTo>
                    <a:pt x="26112" y="83114"/>
                  </a:lnTo>
                  <a:lnTo>
                    <a:pt x="22074" y="89330"/>
                  </a:lnTo>
                  <a:cubicBezTo>
                    <a:pt x="22260" y="89436"/>
                    <a:pt x="22446" y="89569"/>
                    <a:pt x="22632" y="89675"/>
                  </a:cubicBezTo>
                  <a:lnTo>
                    <a:pt x="26590" y="83406"/>
                  </a:lnTo>
                  <a:cubicBezTo>
                    <a:pt x="26430" y="83300"/>
                    <a:pt x="26271" y="83194"/>
                    <a:pt x="26112" y="83088"/>
                  </a:cubicBezTo>
                  <a:close/>
                  <a:moveTo>
                    <a:pt x="69700" y="83964"/>
                  </a:moveTo>
                  <a:cubicBezTo>
                    <a:pt x="69514" y="84044"/>
                    <a:pt x="69355" y="84150"/>
                    <a:pt x="69195" y="84256"/>
                  </a:cubicBezTo>
                  <a:lnTo>
                    <a:pt x="72941" y="90658"/>
                  </a:lnTo>
                  <a:lnTo>
                    <a:pt x="73499" y="90313"/>
                  </a:lnTo>
                  <a:lnTo>
                    <a:pt x="69700" y="83964"/>
                  </a:lnTo>
                  <a:close/>
                  <a:moveTo>
                    <a:pt x="28555" y="84575"/>
                  </a:moveTo>
                  <a:lnTo>
                    <a:pt x="24943" y="91056"/>
                  </a:lnTo>
                  <a:lnTo>
                    <a:pt x="25527" y="91375"/>
                  </a:lnTo>
                  <a:lnTo>
                    <a:pt x="29060" y="84867"/>
                  </a:lnTo>
                  <a:lnTo>
                    <a:pt x="28555" y="84575"/>
                  </a:lnTo>
                  <a:close/>
                  <a:moveTo>
                    <a:pt x="67203" y="85319"/>
                  </a:moveTo>
                  <a:lnTo>
                    <a:pt x="66699" y="85584"/>
                  </a:lnTo>
                  <a:lnTo>
                    <a:pt x="69966" y="92225"/>
                  </a:lnTo>
                  <a:lnTo>
                    <a:pt x="70577" y="91933"/>
                  </a:lnTo>
                  <a:lnTo>
                    <a:pt x="67203" y="85319"/>
                  </a:lnTo>
                  <a:close/>
                  <a:moveTo>
                    <a:pt x="31079" y="85877"/>
                  </a:moveTo>
                  <a:lnTo>
                    <a:pt x="27918" y="92597"/>
                  </a:lnTo>
                  <a:lnTo>
                    <a:pt x="28529" y="92863"/>
                  </a:lnTo>
                  <a:lnTo>
                    <a:pt x="31610" y="86116"/>
                  </a:lnTo>
                  <a:lnTo>
                    <a:pt x="31079" y="85877"/>
                  </a:lnTo>
                  <a:close/>
                  <a:moveTo>
                    <a:pt x="64653" y="86514"/>
                  </a:moveTo>
                  <a:lnTo>
                    <a:pt x="64122" y="86727"/>
                  </a:lnTo>
                  <a:lnTo>
                    <a:pt x="66911" y="93606"/>
                  </a:lnTo>
                  <a:cubicBezTo>
                    <a:pt x="67124" y="93527"/>
                    <a:pt x="67336" y="93420"/>
                    <a:pt x="67549" y="93341"/>
                  </a:cubicBezTo>
                  <a:lnTo>
                    <a:pt x="64653" y="86514"/>
                  </a:lnTo>
                  <a:close/>
                  <a:moveTo>
                    <a:pt x="33682" y="86992"/>
                  </a:moveTo>
                  <a:lnTo>
                    <a:pt x="30999" y="93898"/>
                  </a:lnTo>
                  <a:lnTo>
                    <a:pt x="31610" y="94137"/>
                  </a:lnTo>
                  <a:lnTo>
                    <a:pt x="34213" y="87178"/>
                  </a:lnTo>
                  <a:lnTo>
                    <a:pt x="33682" y="86992"/>
                  </a:lnTo>
                  <a:close/>
                  <a:moveTo>
                    <a:pt x="61997" y="87523"/>
                  </a:moveTo>
                  <a:lnTo>
                    <a:pt x="61466" y="87709"/>
                  </a:lnTo>
                  <a:lnTo>
                    <a:pt x="63803" y="94748"/>
                  </a:lnTo>
                  <a:lnTo>
                    <a:pt x="64414" y="94536"/>
                  </a:lnTo>
                  <a:lnTo>
                    <a:pt x="61997" y="87523"/>
                  </a:lnTo>
                  <a:close/>
                  <a:moveTo>
                    <a:pt x="36365" y="87922"/>
                  </a:moveTo>
                  <a:lnTo>
                    <a:pt x="34160" y="95014"/>
                  </a:lnTo>
                  <a:cubicBezTo>
                    <a:pt x="34372" y="95094"/>
                    <a:pt x="34585" y="95147"/>
                    <a:pt x="34797" y="95200"/>
                  </a:cubicBezTo>
                  <a:lnTo>
                    <a:pt x="36922" y="88081"/>
                  </a:lnTo>
                  <a:lnTo>
                    <a:pt x="36365" y="87922"/>
                  </a:lnTo>
                  <a:close/>
                  <a:moveTo>
                    <a:pt x="59288" y="88347"/>
                  </a:moveTo>
                  <a:lnTo>
                    <a:pt x="58757" y="88506"/>
                  </a:lnTo>
                  <a:lnTo>
                    <a:pt x="60563" y="95678"/>
                  </a:lnTo>
                  <a:lnTo>
                    <a:pt x="61227" y="95519"/>
                  </a:lnTo>
                  <a:lnTo>
                    <a:pt x="59288" y="88347"/>
                  </a:lnTo>
                  <a:close/>
                  <a:moveTo>
                    <a:pt x="39100" y="88666"/>
                  </a:moveTo>
                  <a:lnTo>
                    <a:pt x="37374" y="95891"/>
                  </a:lnTo>
                  <a:lnTo>
                    <a:pt x="38038" y="96023"/>
                  </a:lnTo>
                  <a:lnTo>
                    <a:pt x="39632" y="88798"/>
                  </a:lnTo>
                  <a:lnTo>
                    <a:pt x="39100" y="88666"/>
                  </a:lnTo>
                  <a:close/>
                  <a:moveTo>
                    <a:pt x="56525" y="88984"/>
                  </a:moveTo>
                  <a:lnTo>
                    <a:pt x="55994" y="89091"/>
                  </a:lnTo>
                  <a:lnTo>
                    <a:pt x="57296" y="96395"/>
                  </a:lnTo>
                  <a:lnTo>
                    <a:pt x="57960" y="96262"/>
                  </a:lnTo>
                  <a:lnTo>
                    <a:pt x="56525" y="88984"/>
                  </a:lnTo>
                  <a:close/>
                  <a:moveTo>
                    <a:pt x="41863" y="89223"/>
                  </a:moveTo>
                  <a:lnTo>
                    <a:pt x="40668" y="96528"/>
                  </a:lnTo>
                  <a:lnTo>
                    <a:pt x="41332" y="96634"/>
                  </a:lnTo>
                  <a:lnTo>
                    <a:pt x="42421" y="89303"/>
                  </a:lnTo>
                  <a:lnTo>
                    <a:pt x="41863" y="89223"/>
                  </a:lnTo>
                  <a:close/>
                  <a:moveTo>
                    <a:pt x="53736" y="89436"/>
                  </a:moveTo>
                  <a:lnTo>
                    <a:pt x="53178" y="89516"/>
                  </a:lnTo>
                  <a:lnTo>
                    <a:pt x="53975" y="96900"/>
                  </a:lnTo>
                  <a:lnTo>
                    <a:pt x="54639" y="96820"/>
                  </a:lnTo>
                  <a:lnTo>
                    <a:pt x="53736" y="89436"/>
                  </a:lnTo>
                  <a:close/>
                  <a:moveTo>
                    <a:pt x="44679" y="89569"/>
                  </a:moveTo>
                  <a:lnTo>
                    <a:pt x="43988" y="96953"/>
                  </a:lnTo>
                  <a:lnTo>
                    <a:pt x="44652" y="97006"/>
                  </a:lnTo>
                  <a:lnTo>
                    <a:pt x="45236" y="89622"/>
                  </a:lnTo>
                  <a:lnTo>
                    <a:pt x="44679" y="89569"/>
                  </a:lnTo>
                  <a:close/>
                  <a:moveTo>
                    <a:pt x="50921" y="89702"/>
                  </a:moveTo>
                  <a:lnTo>
                    <a:pt x="50336" y="89728"/>
                  </a:lnTo>
                  <a:lnTo>
                    <a:pt x="50682" y="97139"/>
                  </a:lnTo>
                  <a:lnTo>
                    <a:pt x="51346" y="97112"/>
                  </a:lnTo>
                  <a:lnTo>
                    <a:pt x="50921" y="89702"/>
                  </a:lnTo>
                  <a:close/>
                  <a:moveTo>
                    <a:pt x="47494" y="89755"/>
                  </a:moveTo>
                  <a:lnTo>
                    <a:pt x="47308" y="97166"/>
                  </a:lnTo>
                  <a:lnTo>
                    <a:pt x="47972" y="97166"/>
                  </a:lnTo>
                  <a:lnTo>
                    <a:pt x="48079" y="89755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GcxPtNWSunJC8u1tWClEXn2rKew_m8Ce?usp=sharing" TargetMode="External"/><Relationship Id="rId2" Type="http://schemas.openxmlformats.org/officeDocument/2006/relationships/hyperlink" Target="https://github.com/Avik-Sarkhel/IBM-Capsone-Project.git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coursera.org/learn/ibm-data-analyst-capstone-project?specialization=ibm-data-analys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828720" y="1019160"/>
            <a:ext cx="7486200" cy="201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2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IBM Capstone Project</a:t>
            </a:r>
            <a:endParaRPr lang="fr-FR" sz="5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subTitle"/>
          </p:nvPr>
        </p:nvSpPr>
        <p:spPr>
          <a:xfrm>
            <a:off x="2309760" y="3026862"/>
            <a:ext cx="4524120" cy="89209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0" strike="noStrike" spc="-1" dirty="0">
                <a:solidFill>
                  <a:schemeClr val="lt1"/>
                </a:solidFill>
                <a:latin typeface="Actor"/>
                <a:ea typeface="Actor"/>
              </a:rPr>
              <a:t>A Deep Dive into Technology Trends and Demographics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1600" b="0" strike="noStrike" spc="-1" dirty="0">
              <a:solidFill>
                <a:schemeClr val="lt1"/>
              </a:solidFill>
              <a:latin typeface="Actor"/>
              <a:ea typeface="Actor"/>
            </a:endParaRP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1600" b="0" strike="noStrike" spc="-1" dirty="0">
              <a:solidFill>
                <a:schemeClr val="lt1"/>
              </a:solidFill>
              <a:latin typeface="Actor"/>
              <a:ea typeface="Actor"/>
            </a:endParaRP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Actor"/>
                <a:ea typeface="Actor"/>
              </a:rPr>
              <a:t>Presented by: Avik Sarkhel</a:t>
            </a:r>
            <a:endParaRPr lang="en-US" sz="2400" b="0" strike="noStrike" spc="-1" dirty="0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35" name="Google Shape;437;p35"/>
          <p:cNvSpPr/>
          <p:nvPr/>
        </p:nvSpPr>
        <p:spPr>
          <a:xfrm>
            <a:off x="3799440" y="3918960"/>
            <a:ext cx="1545120" cy="350280"/>
          </a:xfrm>
          <a:custGeom>
            <a:avLst/>
            <a:gdLst>
              <a:gd name="textAreaLeft" fmla="*/ 0 w 1545120"/>
              <a:gd name="textAreaRight" fmla="*/ 1545480 w 1545120"/>
              <a:gd name="textAreaTop" fmla="*/ 0 h 350280"/>
              <a:gd name="textAreaBottom" fmla="*/ 350640 h 350280"/>
            </a:gdLst>
            <a:ahLst/>
            <a:cxnLst/>
            <a:rect l="textAreaLeft" t="textAreaTop" r="textAreaRight" b="textAreaBottom"/>
            <a:pathLst>
              <a:path w="61812" h="14026">
                <a:moveTo>
                  <a:pt x="7040" y="0"/>
                </a:moveTo>
                <a:cubicBezTo>
                  <a:pt x="6987" y="532"/>
                  <a:pt x="6934" y="1036"/>
                  <a:pt x="6907" y="1541"/>
                </a:cubicBezTo>
                <a:cubicBezTo>
                  <a:pt x="6695" y="4410"/>
                  <a:pt x="4410" y="6721"/>
                  <a:pt x="1515" y="6907"/>
                </a:cubicBezTo>
                <a:cubicBezTo>
                  <a:pt x="1010" y="6933"/>
                  <a:pt x="506" y="6986"/>
                  <a:pt x="1" y="7013"/>
                </a:cubicBezTo>
                <a:cubicBezTo>
                  <a:pt x="506" y="7066"/>
                  <a:pt x="1010" y="7119"/>
                  <a:pt x="1515" y="7146"/>
                </a:cubicBezTo>
                <a:cubicBezTo>
                  <a:pt x="4410" y="7332"/>
                  <a:pt x="6695" y="9642"/>
                  <a:pt x="6907" y="12511"/>
                </a:cubicBezTo>
                <a:cubicBezTo>
                  <a:pt x="6934" y="13016"/>
                  <a:pt x="6960" y="13521"/>
                  <a:pt x="7013" y="14025"/>
                </a:cubicBezTo>
                <a:cubicBezTo>
                  <a:pt x="7066" y="13521"/>
                  <a:pt x="7120" y="13016"/>
                  <a:pt x="7146" y="12511"/>
                </a:cubicBezTo>
                <a:cubicBezTo>
                  <a:pt x="7359" y="9642"/>
                  <a:pt x="9643" y="7332"/>
                  <a:pt x="12538" y="7146"/>
                </a:cubicBezTo>
                <a:cubicBezTo>
                  <a:pt x="13043" y="7119"/>
                  <a:pt x="13548" y="7066"/>
                  <a:pt x="14052" y="7013"/>
                </a:cubicBezTo>
                <a:cubicBezTo>
                  <a:pt x="13548" y="6986"/>
                  <a:pt x="13043" y="6933"/>
                  <a:pt x="12538" y="6907"/>
                </a:cubicBezTo>
                <a:cubicBezTo>
                  <a:pt x="9643" y="6694"/>
                  <a:pt x="7359" y="4410"/>
                  <a:pt x="7173" y="1541"/>
                </a:cubicBezTo>
                <a:cubicBezTo>
                  <a:pt x="7120" y="1036"/>
                  <a:pt x="7066" y="532"/>
                  <a:pt x="7040" y="0"/>
                </a:cubicBezTo>
                <a:close/>
                <a:moveTo>
                  <a:pt x="30893" y="0"/>
                </a:moveTo>
                <a:cubicBezTo>
                  <a:pt x="30840" y="532"/>
                  <a:pt x="30813" y="1036"/>
                  <a:pt x="30787" y="1541"/>
                </a:cubicBezTo>
                <a:cubicBezTo>
                  <a:pt x="30574" y="4410"/>
                  <a:pt x="28263" y="6694"/>
                  <a:pt x="25394" y="6880"/>
                </a:cubicBezTo>
                <a:cubicBezTo>
                  <a:pt x="24890" y="6933"/>
                  <a:pt x="24385" y="6986"/>
                  <a:pt x="23880" y="7013"/>
                </a:cubicBezTo>
                <a:cubicBezTo>
                  <a:pt x="24385" y="7066"/>
                  <a:pt x="24890" y="7119"/>
                  <a:pt x="25394" y="7146"/>
                </a:cubicBezTo>
                <a:cubicBezTo>
                  <a:pt x="28290" y="7332"/>
                  <a:pt x="30574" y="9642"/>
                  <a:pt x="30787" y="12511"/>
                </a:cubicBezTo>
                <a:cubicBezTo>
                  <a:pt x="30813" y="13016"/>
                  <a:pt x="30866" y="13521"/>
                  <a:pt x="30893" y="14025"/>
                </a:cubicBezTo>
                <a:cubicBezTo>
                  <a:pt x="30946" y="13521"/>
                  <a:pt x="30999" y="13016"/>
                  <a:pt x="31026" y="12511"/>
                </a:cubicBezTo>
                <a:cubicBezTo>
                  <a:pt x="31238" y="9642"/>
                  <a:pt x="33522" y="7332"/>
                  <a:pt x="36418" y="7146"/>
                </a:cubicBezTo>
                <a:cubicBezTo>
                  <a:pt x="36922" y="7119"/>
                  <a:pt x="37427" y="7066"/>
                  <a:pt x="37932" y="7013"/>
                </a:cubicBezTo>
                <a:cubicBezTo>
                  <a:pt x="37427" y="6960"/>
                  <a:pt x="36922" y="6933"/>
                  <a:pt x="36418" y="6907"/>
                </a:cubicBezTo>
                <a:cubicBezTo>
                  <a:pt x="33522" y="6721"/>
                  <a:pt x="31212" y="4410"/>
                  <a:pt x="31026" y="1541"/>
                </a:cubicBezTo>
                <a:cubicBezTo>
                  <a:pt x="30999" y="1036"/>
                  <a:pt x="30946" y="532"/>
                  <a:pt x="30893" y="0"/>
                </a:cubicBezTo>
                <a:close/>
                <a:moveTo>
                  <a:pt x="54772" y="0"/>
                </a:moveTo>
                <a:cubicBezTo>
                  <a:pt x="54719" y="532"/>
                  <a:pt x="54692" y="1036"/>
                  <a:pt x="54639" y="1541"/>
                </a:cubicBezTo>
                <a:cubicBezTo>
                  <a:pt x="54453" y="4410"/>
                  <a:pt x="52143" y="6694"/>
                  <a:pt x="49274" y="6880"/>
                </a:cubicBezTo>
                <a:cubicBezTo>
                  <a:pt x="48769" y="6933"/>
                  <a:pt x="48264" y="6986"/>
                  <a:pt x="47733" y="7013"/>
                </a:cubicBezTo>
                <a:cubicBezTo>
                  <a:pt x="48264" y="7066"/>
                  <a:pt x="48769" y="7119"/>
                  <a:pt x="49274" y="7146"/>
                </a:cubicBezTo>
                <a:cubicBezTo>
                  <a:pt x="52143" y="7332"/>
                  <a:pt x="54453" y="9642"/>
                  <a:pt x="54639" y="12511"/>
                </a:cubicBezTo>
                <a:cubicBezTo>
                  <a:pt x="54666" y="13016"/>
                  <a:pt x="54719" y="13521"/>
                  <a:pt x="54772" y="14025"/>
                </a:cubicBezTo>
                <a:cubicBezTo>
                  <a:pt x="54825" y="13521"/>
                  <a:pt x="54852" y="13016"/>
                  <a:pt x="54905" y="12511"/>
                </a:cubicBezTo>
                <a:cubicBezTo>
                  <a:pt x="55091" y="9616"/>
                  <a:pt x="57402" y="7332"/>
                  <a:pt x="60297" y="7146"/>
                </a:cubicBezTo>
                <a:cubicBezTo>
                  <a:pt x="60802" y="7119"/>
                  <a:pt x="61306" y="7066"/>
                  <a:pt x="61811" y="7013"/>
                </a:cubicBezTo>
                <a:cubicBezTo>
                  <a:pt x="61280" y="6986"/>
                  <a:pt x="60775" y="6933"/>
                  <a:pt x="60297" y="6907"/>
                </a:cubicBezTo>
                <a:cubicBezTo>
                  <a:pt x="57402" y="6721"/>
                  <a:pt x="55117" y="4410"/>
                  <a:pt x="54905" y="1541"/>
                </a:cubicBezTo>
                <a:cubicBezTo>
                  <a:pt x="54878" y="1036"/>
                  <a:pt x="54825" y="532"/>
                  <a:pt x="54772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36" name="Google Shape;438;p35"/>
          <p:cNvSpPr/>
          <p:nvPr/>
        </p:nvSpPr>
        <p:spPr>
          <a:xfrm>
            <a:off x="806040" y="67284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37" name="Google Shape;439;p35"/>
          <p:cNvGrpSpPr/>
          <p:nvPr/>
        </p:nvGrpSpPr>
        <p:grpSpPr>
          <a:xfrm>
            <a:off x="7335000" y="3639600"/>
            <a:ext cx="1159560" cy="793080"/>
            <a:chOff x="7335000" y="3639600"/>
            <a:chExt cx="1159560" cy="793080"/>
          </a:xfrm>
        </p:grpSpPr>
        <p:cxnSp>
          <p:nvCxnSpPr>
            <p:cNvPr id="338" name="Google Shape;440;p35"/>
            <p:cNvCxnSpPr/>
            <p:nvPr/>
          </p:nvCxnSpPr>
          <p:spPr>
            <a:xfrm>
              <a:off x="7335000" y="3755880"/>
              <a:ext cx="1159920" cy="67716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39" name="Google Shape;441;p35"/>
            <p:cNvCxnSpPr/>
            <p:nvPr/>
          </p:nvCxnSpPr>
          <p:spPr>
            <a:xfrm>
              <a:off x="7344720" y="376704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40" name="Google Shape;442;p35"/>
            <p:cNvCxnSpPr/>
            <p:nvPr/>
          </p:nvCxnSpPr>
          <p:spPr>
            <a:xfrm flipV="1">
              <a:off x="7350480" y="3639600"/>
              <a:ext cx="41724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/>
          <p:cNvGrpSpPr/>
          <p:nvPr/>
        </p:nvGrpSpPr>
        <p:grpSpPr>
          <a:xfrm>
            <a:off x="98844" y="3716608"/>
            <a:ext cx="871560" cy="1042920"/>
            <a:chOff x="663840" y="3523320"/>
            <a:chExt cx="871560" cy="1042920"/>
          </a:xfrm>
        </p:grpSpPr>
        <p:cxnSp>
          <p:nvCxnSpPr>
            <p:cNvPr id="382" name="Google Shape;490;p39"/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/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/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594C03E-5EAC-1D28-AFBF-02C452AAEB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2873" y="637167"/>
            <a:ext cx="4454769" cy="226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015A4D-7FA0-1490-FA2F-243E9CCA9C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358" y="637167"/>
            <a:ext cx="4366219" cy="226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2FB020-B89A-439A-D48B-12022DB79F9F}"/>
              </a:ext>
            </a:extLst>
          </p:cNvPr>
          <p:cNvSpPr txBox="1"/>
          <p:nvPr/>
        </p:nvSpPr>
        <p:spPr>
          <a:xfrm>
            <a:off x="1931346" y="66907"/>
            <a:ext cx="5624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  <a:latin typeface="Unbounded"/>
              </a:rPr>
              <a:t>Comparison of Current and Desired Platform Usage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E4F951-AF53-5F44-DC4C-EE04BD409382}"/>
              </a:ext>
            </a:extLst>
          </p:cNvPr>
          <p:cNvSpPr txBox="1"/>
          <p:nvPr/>
        </p:nvSpPr>
        <p:spPr>
          <a:xfrm>
            <a:off x="1131023" y="3075317"/>
            <a:ext cx="688195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Amazon Web Services (AWS)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remains the dominant platform in both current and desired usage, reinforcing its industry leadership.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Microsoft Azure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Google Cloud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hold strong positions but see a shift in ranking, suggesting evolving preferences among developers.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Cloudflare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maintains its relevance, but its future desirability is slightly lower.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Supabase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emerges in the desired platforms list, indicating increasing interest in modern backend solutions.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DigitalOcean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Hetzner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gain future traction, hinting at growing demand for cost-effective cloud solutions.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  <a:latin typeface="Unbounded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3C635-5FFD-4450-E4DD-886529CE9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A387E462-F2CA-1CE0-6AD8-E4D9AAA2B7E9}"/>
              </a:ext>
            </a:extLst>
          </p:cNvPr>
          <p:cNvGrpSpPr/>
          <p:nvPr/>
        </p:nvGrpSpPr>
        <p:grpSpPr>
          <a:xfrm>
            <a:off x="98844" y="3716608"/>
            <a:ext cx="871560" cy="1042920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01C7B3BC-AB96-019C-62B8-92996A0B78C9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86C161D2-FDF7-53A8-C7B0-216A77366588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4A6F5C3C-E460-4074-DAF7-FBFB11C606E0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A509BEB-2B6E-7A14-16F2-F0AEDB3F5F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9158" y="641988"/>
            <a:ext cx="4400694" cy="226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309FA4-9452-C40B-A35B-0E7060D79F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844" y="641987"/>
            <a:ext cx="4483484" cy="226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D7C5DF-FB0F-9F39-DDD1-F297B909D336}"/>
              </a:ext>
            </a:extLst>
          </p:cNvPr>
          <p:cNvSpPr txBox="1"/>
          <p:nvPr/>
        </p:nvSpPr>
        <p:spPr>
          <a:xfrm>
            <a:off x="1859698" y="0"/>
            <a:ext cx="5306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chemeClr val="bg1"/>
                </a:solidFill>
                <a:latin typeface="Unbounded"/>
              </a:rPr>
              <a:t>Comparison of Current vs. Desired Programming Languages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A5B47E-6A73-9B25-7206-DB31E489AA51}"/>
              </a:ext>
            </a:extLst>
          </p:cNvPr>
          <p:cNvSpPr txBox="1"/>
          <p:nvPr/>
        </p:nvSpPr>
        <p:spPr>
          <a:xfrm>
            <a:off x="1295477" y="2924610"/>
            <a:ext cx="678736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JavaScript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remains the most used and desired language, reflecting its dominance in web development.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SQL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sees a slight drop in desirability compared to current usage, indicating a potential shift in database management trends.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TypeScript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and 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HTML/CSS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remain highly relevant but show a moderate decline in future demand.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Go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and 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Rust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appear in the desired languages list, highlighting growing interest in modern, high-performance languages.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C# and Java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see relatively stable demand, but Bash/Shell scripting experiences a slight decline in future preference.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25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5A27B-BF83-2F5E-FF6D-02AE7B37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F995B2FE-7026-3FFF-78B6-B4F3FA98EB09}"/>
              </a:ext>
            </a:extLst>
          </p:cNvPr>
          <p:cNvGrpSpPr/>
          <p:nvPr/>
        </p:nvGrpSpPr>
        <p:grpSpPr>
          <a:xfrm>
            <a:off x="98844" y="3984702"/>
            <a:ext cx="585374" cy="774826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4471906A-0060-3DD5-3EAB-D14E238684AD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A7B3C374-2601-03D4-CA78-0DB49CDF6A87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F857EF41-DB22-BAE6-F300-646E0490140F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8A2C28B-F81D-BA09-78EA-C26A5A8E50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9067" y="641984"/>
            <a:ext cx="3820715" cy="248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B9C39A-B35D-38D5-A16F-9E711346E1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4218" y="641984"/>
            <a:ext cx="3628230" cy="2484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D03221-23BA-FEB2-1A62-5B4ABA264BC5}"/>
              </a:ext>
            </a:extLst>
          </p:cNvPr>
          <p:cNvSpPr txBox="1"/>
          <p:nvPr/>
        </p:nvSpPr>
        <p:spPr>
          <a:xfrm>
            <a:off x="1918590" y="34511"/>
            <a:ext cx="53068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chemeClr val="bg1"/>
                </a:solidFill>
                <a:latin typeface="Unbounded"/>
              </a:rPr>
              <a:t>Comparison of Current vs. Desired Web 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247ADB-B775-891D-E2B8-AB805841615A}"/>
              </a:ext>
            </a:extLst>
          </p:cNvPr>
          <p:cNvSpPr txBox="1"/>
          <p:nvPr/>
        </p:nvSpPr>
        <p:spPr>
          <a:xfrm>
            <a:off x="748512" y="3268448"/>
            <a:ext cx="764697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React and Node.js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remain dominant in both current and desired frameworks, showing their continued relevance.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ASP.NET and jQuery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are present in current frameworks but are absent in the desired ones, indicating a shift away from older technologies.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Next.js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Vue.js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continue to be popular choices, appearing in both lists.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FastAPI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, Django, and Svelte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emerge in the desired frameworks list, signaling increased interest in modern, lightweight, and efficient web frameworks.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Express and Spring Boot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maintain their presence, showing their reliability for backend development.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/>
              </a:solidFill>
              <a:latin typeface="Unbounde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357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C9441-5A83-E3A3-6922-9226789FF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258F509B-F4F3-10A9-9256-0763D3C27139}"/>
              </a:ext>
            </a:extLst>
          </p:cNvPr>
          <p:cNvGrpSpPr/>
          <p:nvPr/>
        </p:nvGrpSpPr>
        <p:grpSpPr>
          <a:xfrm>
            <a:off x="514511" y="4289502"/>
            <a:ext cx="585374" cy="774826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E4FF2AFE-B1F6-8A72-9062-DC5814DF5AEC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E2FCE6D3-10AD-FCEB-3CE3-A8E86CB8E4D1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0B973631-F8FD-7FA4-7A40-65C324ECB042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C74B6CE-5E34-7AC1-26B7-7724B3A1AE9A}"/>
              </a:ext>
            </a:extLst>
          </p:cNvPr>
          <p:cNvSpPr txBox="1"/>
          <p:nvPr/>
        </p:nvSpPr>
        <p:spPr>
          <a:xfrm>
            <a:off x="1918590" y="34511"/>
            <a:ext cx="5306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solidFill>
                  <a:schemeClr val="bg1"/>
                </a:solidFill>
                <a:latin typeface="Unbounded"/>
              </a:rPr>
              <a:t>Age Distribution of Respondents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1292CA-554D-9FC0-1C7C-35F20D34966C}"/>
              </a:ext>
            </a:extLst>
          </p:cNvPr>
          <p:cNvSpPr txBox="1"/>
          <p:nvPr/>
        </p:nvSpPr>
        <p:spPr>
          <a:xfrm>
            <a:off x="1398182" y="3362006"/>
            <a:ext cx="764697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25-34 age group dominates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with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7,788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respondents, making it the largest segment.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35-44 age group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follows with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5,149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respondents, showing a significant presence.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18-24 age group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has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2,988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respondents, indicating strong participation from young adults.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45-54 group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has a moderate representation with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2,053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respondents.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Participation drops significantly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for older age groups: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55-64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632 respondents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Above 65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75 respondents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Minimal participation from Under-18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with just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136 respondents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F40E1-DD7F-73D5-3BAF-06452FE52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962" y="480843"/>
            <a:ext cx="6370076" cy="288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07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C4A91-4833-490C-4780-133301250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C4B26042-714B-12F5-57A8-31D571F0F44B}"/>
              </a:ext>
            </a:extLst>
          </p:cNvPr>
          <p:cNvGrpSpPr/>
          <p:nvPr/>
        </p:nvGrpSpPr>
        <p:grpSpPr>
          <a:xfrm>
            <a:off x="98844" y="3984702"/>
            <a:ext cx="585374" cy="774826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BE2D8DA7-C134-E2BD-E295-AAD08AE7B467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25DAE37A-D177-C48D-4B8F-06386850932C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CCCF7A8D-CF85-D8B3-AE6F-9C6CD4A924C2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94264A-271E-FDF9-B7EF-68155F864BAE}"/>
              </a:ext>
            </a:extLst>
          </p:cNvPr>
          <p:cNvSpPr txBox="1"/>
          <p:nvPr/>
        </p:nvSpPr>
        <p:spPr>
          <a:xfrm>
            <a:off x="2460846" y="0"/>
            <a:ext cx="4222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chemeClr val="bg1"/>
                </a:solidFill>
                <a:latin typeface="Unbounded"/>
              </a:rPr>
              <a:t>Geographic Distribution of Respondents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1BB85A-F87F-5F0C-0DE2-3F2619B4E4E4}"/>
              </a:ext>
            </a:extLst>
          </p:cNvPr>
          <p:cNvSpPr txBox="1"/>
          <p:nvPr/>
        </p:nvSpPr>
        <p:spPr>
          <a:xfrm>
            <a:off x="1701359" y="3724096"/>
            <a:ext cx="57412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United States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has the highest number of respondents (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3,433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), making up the largest segment.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Germany (1,338)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India (1,315)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follow as the next largest contributors.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United Kingdom (1,052)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Ukraine (931)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show significant participation.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Canada (659), France (598), and Brazil (587)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contribute moderately.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Poland (494) and Netherlands (479)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round out the top 10.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E6DC6E-ADF7-3FEF-D4D3-73B605C0F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1359" y="735455"/>
            <a:ext cx="5741281" cy="296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5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FD6F9-5F86-6CFE-06CE-1BBC605DB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D149EC5B-7F67-734C-165F-87968CC747B9}"/>
              </a:ext>
            </a:extLst>
          </p:cNvPr>
          <p:cNvGrpSpPr/>
          <p:nvPr/>
        </p:nvGrpSpPr>
        <p:grpSpPr>
          <a:xfrm rot="206221">
            <a:off x="222777" y="4481220"/>
            <a:ext cx="777354" cy="635411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5A6EC283-F304-A50D-BD66-FC2FC1E3E37B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D47146CE-B022-E216-9DF9-80155BE45506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51C5CF96-5BD7-F006-C617-5CBAF4F062C7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69F8B48-B45A-8550-B2BC-1F9AE26B4CA2}"/>
              </a:ext>
            </a:extLst>
          </p:cNvPr>
          <p:cNvSpPr txBox="1"/>
          <p:nvPr/>
        </p:nvSpPr>
        <p:spPr>
          <a:xfrm>
            <a:off x="2081102" y="121506"/>
            <a:ext cx="498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chemeClr val="bg1"/>
                </a:solidFill>
                <a:latin typeface="Unbounded"/>
              </a:rPr>
              <a:t>Educational Background of Respondents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742DE9-9010-883F-E326-F1FB209B7E86}"/>
              </a:ext>
            </a:extLst>
          </p:cNvPr>
          <p:cNvSpPr txBox="1"/>
          <p:nvPr/>
        </p:nvSpPr>
        <p:spPr>
          <a:xfrm>
            <a:off x="1248798" y="3440370"/>
            <a:ext cx="668132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Bachelor’s Degree holders (8,618)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form the largest group, indicating a high level of formal education.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Master’s Degree (4,996)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is the second most common, showing significant postgraduate education.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Some College, No Degree (2,453)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Secondary School (1,141)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represent respondents with incomplete higher education.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Professional Degrees (659)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Associate Degrees (634)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have relatively smaller representation.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Primary/Elementary School (132)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Something Else (188)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indicate a minimal number of respondents with alternative education paths</a:t>
            </a:r>
            <a:endParaRPr lang="en-US" dirty="0">
              <a:solidFill>
                <a:schemeClr val="bg1"/>
              </a:solidFill>
              <a:latin typeface="Unbounde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124737-965C-7B68-F7A5-034C0C63B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1359" y="521616"/>
            <a:ext cx="5741281" cy="295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5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619;p4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3" r="16733"/>
          <a:stretch/>
        </p:blipFill>
        <p:spPr>
          <a:xfrm>
            <a:off x="5226737" y="1093467"/>
            <a:ext cx="3247920" cy="3193920"/>
          </a:xfrm>
          <a:prstGeom prst="rect">
            <a:avLst/>
          </a:prstGeom>
          <a:ln w="19050">
            <a:solidFill>
              <a:srgbClr val="FFFFFF"/>
            </a:solidFill>
            <a:round/>
          </a:ln>
        </p:spPr>
      </p:pic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360540" y="557606"/>
            <a:ext cx="3038040" cy="63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9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Conclusions</a:t>
            </a:r>
            <a:endParaRPr lang="fr-FR" sz="2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subTitle"/>
          </p:nvPr>
        </p:nvSpPr>
        <p:spPr>
          <a:xfrm>
            <a:off x="131996" y="1194446"/>
            <a:ext cx="4690384" cy="328503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3550" lnSpcReduction="10000"/>
          </a:bodyPr>
          <a:lstStyle/>
          <a:p>
            <a:pPr indent="0">
              <a:lnSpc>
                <a:spcPct val="100000"/>
              </a:lnSpc>
              <a:spcAft>
                <a:spcPts val="1599"/>
              </a:spcAft>
              <a:buNone/>
              <a:tabLst>
                <a:tab pos="0" algn="l"/>
              </a:tabLst>
            </a:pPr>
            <a:r>
              <a:rPr lang="en-US" sz="1050" dirty="0">
                <a:solidFill>
                  <a:schemeClr val="bg1"/>
                </a:solidFill>
                <a:latin typeface="Unbounded"/>
              </a:rPr>
              <a:t>In this Project a dataset of </a:t>
            </a:r>
            <a:r>
              <a:rPr lang="en-US" sz="1050" b="1" dirty="0">
                <a:solidFill>
                  <a:schemeClr val="bg1"/>
                </a:solidFill>
                <a:latin typeface="Unbounded"/>
              </a:rPr>
              <a:t>18,821 respondents were </a:t>
            </a:r>
            <a:r>
              <a:rPr lang="en-US" sz="1050" dirty="0">
                <a:solidFill>
                  <a:schemeClr val="bg1"/>
                </a:solidFill>
                <a:latin typeface="Unbounded"/>
              </a:rPr>
              <a:t>analyzed to explore </a:t>
            </a:r>
            <a:r>
              <a:rPr lang="en-US" sz="1050" b="1" dirty="0">
                <a:solidFill>
                  <a:schemeClr val="bg1"/>
                </a:solidFill>
                <a:latin typeface="Unbounded"/>
              </a:rPr>
              <a:t>technology usage, future adoption trends, and demographics</a:t>
            </a:r>
            <a:r>
              <a:rPr lang="en-US" sz="1050" dirty="0">
                <a:solidFill>
                  <a:schemeClr val="bg1"/>
                </a:solidFill>
                <a:latin typeface="Unbounded"/>
              </a:rPr>
              <a:t>. The study focused on identifying the most used and desired </a:t>
            </a:r>
            <a:r>
              <a:rPr lang="en-US" sz="1050" b="1" dirty="0">
                <a:solidFill>
                  <a:schemeClr val="bg1"/>
                </a:solidFill>
                <a:latin typeface="Unbounded"/>
              </a:rPr>
              <a:t>programming languages, databases, cloud platforms, and web frameworks</a:t>
            </a:r>
            <a:r>
              <a:rPr lang="en-US" sz="1050" dirty="0">
                <a:solidFill>
                  <a:schemeClr val="bg1"/>
                </a:solidFill>
                <a:latin typeface="Unbounded"/>
              </a:rPr>
              <a:t> while also analyzing </a:t>
            </a:r>
            <a:r>
              <a:rPr lang="en-US" sz="1050" b="1" dirty="0">
                <a:solidFill>
                  <a:schemeClr val="bg1"/>
                </a:solidFill>
                <a:latin typeface="Unbounded"/>
              </a:rPr>
              <a:t>age distribution, geographic representation, and educational backgrounds</a:t>
            </a:r>
            <a:r>
              <a:rPr lang="en-US" sz="1050" dirty="0">
                <a:solidFill>
                  <a:schemeClr val="bg1"/>
                </a:solidFill>
                <a:latin typeface="Unbounded"/>
              </a:rPr>
              <a:t>. The data was transformed and visualized using </a:t>
            </a:r>
            <a:r>
              <a:rPr lang="en-US" sz="1050" b="1" dirty="0">
                <a:solidFill>
                  <a:schemeClr val="bg1"/>
                </a:solidFill>
                <a:latin typeface="Unbounded"/>
              </a:rPr>
              <a:t>Power BI</a:t>
            </a:r>
            <a:r>
              <a:rPr lang="en-US" sz="1050" dirty="0">
                <a:solidFill>
                  <a:schemeClr val="bg1"/>
                </a:solidFill>
                <a:latin typeface="Unbounded"/>
              </a:rPr>
              <a:t>, improving clarity and insight extraction.</a:t>
            </a: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  <a:tabLst>
                <a:tab pos="0" algn="l"/>
              </a:tabLst>
            </a:pPr>
            <a:r>
              <a:rPr lang="en-US" sz="1100" strike="noStrike" spc="-1" dirty="0">
                <a:solidFill>
                  <a:schemeClr val="bg1"/>
                </a:solidFill>
                <a:latin typeface="Unbounded"/>
              </a:rPr>
              <a:t>The</a:t>
            </a:r>
            <a:r>
              <a:rPr lang="en-US" sz="1100" b="1" strike="noStrike" spc="-1" dirty="0">
                <a:solidFill>
                  <a:schemeClr val="bg1"/>
                </a:solidFill>
                <a:latin typeface="Unbounded"/>
              </a:rPr>
              <a:t> Key findings </a:t>
            </a:r>
            <a:r>
              <a:rPr lang="en-US" sz="1100" strike="noStrike" spc="-1" dirty="0">
                <a:solidFill>
                  <a:schemeClr val="bg1"/>
                </a:solidFill>
                <a:latin typeface="Unbounded"/>
              </a:rPr>
              <a:t>found from this project </a:t>
            </a:r>
            <a:r>
              <a:rPr lang="en-US" sz="1100" b="0" strike="noStrike" spc="-1" dirty="0">
                <a:solidFill>
                  <a:schemeClr val="bg1"/>
                </a:solidFill>
                <a:latin typeface="Unbounded"/>
              </a:rPr>
              <a:t>are: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Most used languages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JavaScript, Python, SQL; 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emerging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Go, Rust.</a:t>
            </a:r>
            <a:endParaRPr lang="en-US" altLang="en-US" sz="1100" dirty="0">
              <a:solidFill>
                <a:schemeClr val="bg1"/>
              </a:solidFill>
              <a:latin typeface="Unbounded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Top database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PostgreSQL; 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rising interest 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Supabase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Cloud leader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AWS; 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growing interest 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DigitalOcean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Hetzner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Web frameworks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React, Node.js dominate;  </a:t>
            </a:r>
            <a:r>
              <a:rPr kumimoji="0" lang="en-US" altLang="en-US" sz="11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jQuery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declining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Major age group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25-34 years.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Top countries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U.S., Germany, India.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Common education levels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 Bachelor’s &amp; Master’s degrees.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100" dirty="0">
              <a:solidFill>
                <a:schemeClr val="bg1"/>
              </a:solidFill>
              <a:latin typeface="Unbounded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These insights help businesses and organizations identify future technology trends, refine hiring strategies, and make data-driven decisions on tech adoption.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9788D-7121-AA57-F80F-7539A3F53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>
            <a:extLst>
              <a:ext uri="{FF2B5EF4-FFF2-40B4-BE49-F238E27FC236}">
                <a16:creationId xmlns:a16="http://schemas.microsoft.com/office/drawing/2014/main" id="{91CE92C6-31D1-B553-5573-E6C5A610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097" y="719915"/>
            <a:ext cx="7149798" cy="63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1" dirty="0">
                <a:solidFill>
                  <a:schemeClr val="bg1"/>
                </a:solidFill>
                <a:latin typeface="Unbounded"/>
              </a:rPr>
              <a:t>Project Resources &amp; Contact Information</a:t>
            </a:r>
            <a:endParaRPr lang="fr-FR" sz="3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10" name="PlaceHolder 2">
            <a:extLst>
              <a:ext uri="{FF2B5EF4-FFF2-40B4-BE49-F238E27FC236}">
                <a16:creationId xmlns:a16="http://schemas.microsoft.com/office/drawing/2014/main" id="{1D2649EF-84D4-E4EE-E443-E93FF1629E1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765498" y="4164638"/>
            <a:ext cx="3612996" cy="76816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605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800" b="1" strike="noStrike" spc="-1" dirty="0">
                <a:solidFill>
                  <a:schemeClr val="lt1"/>
                </a:solidFill>
                <a:latin typeface="Unbounded"/>
                <a:ea typeface="Actor"/>
              </a:rPr>
              <a:t>Do you have any questions?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1" spc="-1" dirty="0">
                <a:solidFill>
                  <a:schemeClr val="lt1"/>
                </a:solidFill>
                <a:latin typeface="Unbounded"/>
              </a:rPr>
              <a:t>Write</a:t>
            </a:r>
            <a:r>
              <a:rPr lang="en" sz="1800" b="1" spc="-1" dirty="0">
                <a:solidFill>
                  <a:schemeClr val="lt1"/>
                </a:solidFill>
                <a:latin typeface="Unbounded"/>
              </a:rPr>
              <a:t> me at avik305sarkhel@gmail.com</a:t>
            </a:r>
            <a:endParaRPr lang="en-US" sz="1800" b="0" strike="noStrike" spc="-1" dirty="0">
              <a:solidFill>
                <a:srgbClr val="FFFFFF"/>
              </a:solidFill>
              <a:latin typeface="Unbound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FD9DA7-B6EF-896E-1583-7A53C4A924C5}"/>
              </a:ext>
            </a:extLst>
          </p:cNvPr>
          <p:cNvSpPr txBox="1"/>
          <p:nvPr/>
        </p:nvSpPr>
        <p:spPr>
          <a:xfrm>
            <a:off x="1787869" y="1511822"/>
            <a:ext cx="54977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Unbounded"/>
              </a:rPr>
              <a:t>GitHub Repository: </a:t>
            </a:r>
            <a:r>
              <a:rPr lang="en-US" sz="1200" b="1" dirty="0">
                <a:solidFill>
                  <a:schemeClr val="bg1"/>
                </a:solidFill>
                <a:latin typeface="Unbounded"/>
                <a:hlinkClick r:id="rId2"/>
              </a:rPr>
              <a:t>(CLICK HERE)</a:t>
            </a:r>
            <a:r>
              <a:rPr lang="en-US" sz="1200" b="1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200" i="1" dirty="0">
                <a:solidFill>
                  <a:schemeClr val="bg1"/>
                </a:solidFill>
                <a:latin typeface="Unbounded"/>
              </a:rPr>
              <a:t>(For project files &amp; code)</a:t>
            </a:r>
          </a:p>
          <a:p>
            <a:r>
              <a:rPr lang="en-US" sz="1200" b="1" dirty="0">
                <a:solidFill>
                  <a:schemeClr val="bg1"/>
                </a:solidFill>
                <a:latin typeface="Unbounded"/>
              </a:rPr>
              <a:t>Google Drive Link: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200" b="1" dirty="0">
                <a:solidFill>
                  <a:schemeClr val="bg1"/>
                </a:solidFill>
                <a:latin typeface="Unbounded"/>
                <a:hlinkClick r:id="rId3"/>
              </a:rPr>
              <a:t>(CLICK HERE</a:t>
            </a:r>
            <a:r>
              <a:rPr lang="en-US" sz="1200" dirty="0">
                <a:solidFill>
                  <a:schemeClr val="bg1"/>
                </a:solidFill>
                <a:latin typeface="Unbounded"/>
                <a:hlinkClick r:id="rId3"/>
              </a:rPr>
              <a:t>)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 (</a:t>
            </a:r>
            <a:r>
              <a:rPr lang="en-US" sz="1200" i="1" dirty="0">
                <a:solidFill>
                  <a:schemeClr val="bg1"/>
                </a:solidFill>
                <a:latin typeface="Unbounded"/>
              </a:rPr>
              <a:t>For large files that couldn’t be uploaded to GitHub)</a:t>
            </a:r>
            <a:endParaRPr lang="en-US" sz="1200" b="1" dirty="0">
              <a:solidFill>
                <a:schemeClr val="bg1"/>
              </a:solidFill>
              <a:latin typeface="Unbounded"/>
            </a:endParaRPr>
          </a:p>
          <a:p>
            <a:r>
              <a:rPr lang="en-US" sz="1200" b="1" dirty="0">
                <a:solidFill>
                  <a:schemeClr val="bg1"/>
                </a:solidFill>
                <a:latin typeface="Unbounded"/>
              </a:rPr>
              <a:t>Coursera Project Link:  </a:t>
            </a:r>
            <a:r>
              <a:rPr lang="en-US" sz="1200" b="1" dirty="0">
                <a:solidFill>
                  <a:schemeClr val="bg1"/>
                </a:solidFill>
                <a:latin typeface="Unbounded"/>
                <a:hlinkClick r:id="rId4"/>
              </a:rPr>
              <a:t>(CLICK HERE)</a:t>
            </a:r>
            <a:r>
              <a:rPr lang="en-US" sz="1200" b="1" dirty="0">
                <a:solidFill>
                  <a:schemeClr val="bg1"/>
                </a:solidFill>
                <a:latin typeface="Unbounded"/>
              </a:rPr>
              <a:t>    </a:t>
            </a:r>
            <a:r>
              <a:rPr lang="en-US" sz="1200" i="1" dirty="0">
                <a:solidFill>
                  <a:schemeClr val="bg1"/>
                </a:solidFill>
                <a:latin typeface="Unbounded"/>
              </a:rPr>
              <a:t>(For reference to the original capstone project)</a:t>
            </a:r>
            <a:endParaRPr lang="en-US" sz="1200" dirty="0">
              <a:solidFill>
                <a:schemeClr val="bg1"/>
              </a:solidFill>
              <a:latin typeface="Unbounded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5B3D0C-40AC-C99F-E875-6FEC06998FD2}"/>
              </a:ext>
            </a:extLst>
          </p:cNvPr>
          <p:cNvSpPr txBox="1"/>
          <p:nvPr/>
        </p:nvSpPr>
        <p:spPr>
          <a:xfrm>
            <a:off x="3505195" y="3643500"/>
            <a:ext cx="213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latin typeface="Unbounded"/>
              </a:rPr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245877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619;p49"/>
          <p:cNvPicPr/>
          <p:nvPr/>
        </p:nvPicPr>
        <p:blipFill>
          <a:blip r:embed="rId2"/>
          <a:srcRect l="33381" r="-1255"/>
          <a:stretch/>
        </p:blipFill>
        <p:spPr>
          <a:xfrm>
            <a:off x="6408233" y="1622652"/>
            <a:ext cx="2527610" cy="2372422"/>
          </a:xfrm>
          <a:prstGeom prst="rect">
            <a:avLst/>
          </a:prstGeom>
          <a:ln w="19050">
            <a:solidFill>
              <a:srgbClr val="FFFFFF"/>
            </a:solidFill>
            <a:round/>
          </a:ln>
        </p:spPr>
      </p:pic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3508917" y="-85313"/>
            <a:ext cx="2126165" cy="73376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u="sng" strike="noStrike" spc="-1" dirty="0">
                <a:solidFill>
                  <a:schemeClr val="lt1"/>
                </a:solidFill>
                <a:latin typeface="Unbounded"/>
                <a:ea typeface="Unbounded"/>
              </a:rPr>
              <a:t>Introduction</a:t>
            </a:r>
            <a:endParaRPr lang="fr-FR" sz="2900" b="0" u="sng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DEC831-6DA5-81E4-FAA0-8594D47AE1C3}"/>
              </a:ext>
            </a:extLst>
          </p:cNvPr>
          <p:cNvSpPr txBox="1"/>
          <p:nvPr/>
        </p:nvSpPr>
        <p:spPr>
          <a:xfrm>
            <a:off x="96644" y="721112"/>
            <a:ext cx="6229815" cy="4175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00000"/>
              </a:lnSpc>
              <a:spcAft>
                <a:spcPts val="1599"/>
              </a:spcAft>
              <a:buNone/>
              <a:tabLst>
                <a:tab pos="0" algn="l"/>
              </a:tabLst>
            </a:pPr>
            <a:r>
              <a:rPr lang="en-US" sz="1400" b="1" u="sng" strike="noStrike" spc="-1" dirty="0">
                <a:solidFill>
                  <a:schemeClr val="lt1"/>
                </a:solidFill>
                <a:latin typeface="Unbounded"/>
                <a:ea typeface="Actor"/>
              </a:rPr>
              <a:t>Overview</a:t>
            </a:r>
            <a:r>
              <a:rPr lang="en-US" sz="1400" b="0" u="sng" strike="noStrike" spc="-1" dirty="0">
                <a:solidFill>
                  <a:schemeClr val="lt1"/>
                </a:solidFill>
                <a:latin typeface="Unbounded"/>
                <a:ea typeface="Actor"/>
              </a:rPr>
              <a:t>: </a:t>
            </a:r>
          </a:p>
          <a:p>
            <a:pPr marL="514350" indent="-28575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This presentation showcases insights from the IBM Capstone Project dataset, which contains 18,821 respondents.</a:t>
            </a:r>
          </a:p>
          <a:p>
            <a:pPr marL="514350" indent="-28575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The original dataset had 114 columns and 18,845 rows, but after cleaning and transformation, 24 records with "Prefer not to say" age values were removed.</a:t>
            </a:r>
          </a:p>
          <a:p>
            <a:pPr marL="514350" indent="-28575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The project was initially designed for Google Looker Studio, but this analysis was conducted using Power BI, modifying the provided questionnaire to enhance insights.</a:t>
            </a: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  <a:tabLst>
                <a:tab pos="0" algn="l"/>
              </a:tabLst>
            </a:pPr>
            <a:r>
              <a:rPr lang="en-US" sz="1400" b="1" u="sng" strike="noStrike" spc="-1" dirty="0">
                <a:solidFill>
                  <a:schemeClr val="lt1"/>
                </a:solidFill>
                <a:latin typeface="Unbounded"/>
                <a:ea typeface="Actor"/>
              </a:rPr>
              <a:t>Purpose of the Analysis:</a:t>
            </a:r>
          </a:p>
          <a:p>
            <a:pPr marL="685800" indent="-45720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Understand current technology usage and preferences in programming languages, databases, web frameworks, and platforms.</a:t>
            </a:r>
          </a:p>
          <a:p>
            <a:pPr marL="685800" indent="-45720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Identify future technology adoption trends, helping professionals and businesses prepare for emerging shifts.</a:t>
            </a:r>
          </a:p>
          <a:p>
            <a:pPr marL="685800" indent="-457200">
              <a:lnSpc>
                <a:spcPct val="100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Unbounded"/>
                <a:ea typeface="Actor"/>
              </a:rPr>
              <a:t>Explore respondent demographics to understand how age, education, and geography influence technology adoption.</a:t>
            </a:r>
            <a:endParaRPr lang="en-US" sz="1200" b="0" strike="noStrike" spc="-1" dirty="0">
              <a:solidFill>
                <a:srgbClr val="FFFFFF"/>
              </a:solidFill>
              <a:latin typeface="Unbound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2567160" y="282497"/>
            <a:ext cx="4009680" cy="5016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Project Overview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351" name="Google Shape;633;p50"/>
          <p:cNvGrpSpPr/>
          <p:nvPr/>
        </p:nvGrpSpPr>
        <p:grpSpPr>
          <a:xfrm>
            <a:off x="265456" y="282497"/>
            <a:ext cx="871920" cy="1043280"/>
            <a:chOff x="675360" y="392760"/>
            <a:chExt cx="871920" cy="1043280"/>
          </a:xfrm>
        </p:grpSpPr>
        <p:cxnSp>
          <p:nvCxnSpPr>
            <p:cNvPr id="352" name="Google Shape;634;p50"/>
            <p:cNvCxnSpPr/>
            <p:nvPr/>
          </p:nvCxnSpPr>
          <p:spPr>
            <a:xfrm flipH="1" flipV="1">
              <a:off x="675360" y="39276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53" name="Google Shape;635;p50"/>
            <p:cNvCxnSpPr/>
            <p:nvPr/>
          </p:nvCxnSpPr>
          <p:spPr>
            <a:xfrm flipV="1">
              <a:off x="1515600" y="101232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54" name="Google Shape;636;p50"/>
            <p:cNvCxnSpPr/>
            <p:nvPr/>
          </p:nvCxnSpPr>
          <p:spPr>
            <a:xfrm flipH="1" flipV="1">
              <a:off x="1075320" y="139176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FAD23C-E05A-A294-D4A8-E8918041E5A8}"/>
              </a:ext>
            </a:extLst>
          </p:cNvPr>
          <p:cNvSpPr txBox="1"/>
          <p:nvPr/>
        </p:nvSpPr>
        <p:spPr>
          <a:xfrm>
            <a:off x="1265713" y="902057"/>
            <a:ext cx="66125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  <a:latin typeface="Unbounded"/>
              </a:rPr>
              <a:t>Dataset</a:t>
            </a:r>
            <a:r>
              <a:rPr lang="en-US" b="1" dirty="0">
                <a:solidFill>
                  <a:schemeClr val="bg1"/>
                </a:solidFill>
                <a:latin typeface="Unbounded"/>
              </a:rPr>
              <a:t>: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Unbounded"/>
              </a:rPr>
              <a:t>Originally contained </a:t>
            </a:r>
            <a:r>
              <a:rPr lang="en-US" sz="1600" b="1" dirty="0">
                <a:solidFill>
                  <a:schemeClr val="bg1"/>
                </a:solidFill>
                <a:latin typeface="Unbounded"/>
              </a:rPr>
              <a:t>114 columns &amp; 18,845 rows</a:t>
            </a:r>
            <a:r>
              <a:rPr lang="en-US" sz="1600" dirty="0">
                <a:solidFill>
                  <a:schemeClr val="bg1"/>
                </a:solidFill>
                <a:latin typeface="Unbounded"/>
              </a:rPr>
              <a:t>; cleaned dataset now has </a:t>
            </a:r>
            <a:r>
              <a:rPr lang="en-US" sz="1600" b="1" dirty="0">
                <a:solidFill>
                  <a:schemeClr val="bg1"/>
                </a:solidFill>
                <a:latin typeface="Unbounded"/>
              </a:rPr>
              <a:t>18,821 respondents</a:t>
            </a:r>
            <a:r>
              <a:rPr lang="en-US" dirty="0">
                <a:solidFill>
                  <a:schemeClr val="bg1"/>
                </a:solidFill>
                <a:latin typeface="Unbounded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Unbounded"/>
            </a:endParaRPr>
          </a:p>
          <a:p>
            <a:r>
              <a:rPr lang="en-US" b="1" u="sng" dirty="0">
                <a:solidFill>
                  <a:schemeClr val="bg1"/>
                </a:solidFill>
                <a:latin typeface="Unbounded"/>
              </a:rPr>
              <a:t>Goal</a:t>
            </a:r>
            <a:r>
              <a:rPr lang="en-US" sz="1400" b="1" dirty="0">
                <a:solidFill>
                  <a:schemeClr val="bg1"/>
                </a:solidFill>
                <a:latin typeface="Unbounded"/>
              </a:rPr>
              <a:t>: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Unbounded"/>
              </a:rPr>
              <a:t>To analyze technology usage trends and respondent demographics.</a:t>
            </a:r>
          </a:p>
          <a:p>
            <a:endParaRPr lang="en-US" sz="1600" dirty="0">
              <a:solidFill>
                <a:schemeClr val="bg1"/>
              </a:solidFill>
              <a:latin typeface="Unbounded"/>
            </a:endParaRPr>
          </a:p>
          <a:p>
            <a:r>
              <a:rPr lang="en-US" b="1" u="sng" dirty="0">
                <a:solidFill>
                  <a:schemeClr val="bg1"/>
                </a:solidFill>
                <a:latin typeface="Unbounded"/>
              </a:rPr>
              <a:t>Methodology</a:t>
            </a:r>
            <a:r>
              <a:rPr lang="en-US" sz="1400" b="1" dirty="0">
                <a:solidFill>
                  <a:schemeClr val="bg1"/>
                </a:solidFill>
                <a:latin typeface="Unbounded"/>
              </a:rPr>
              <a:t>:</a:t>
            </a:r>
          </a:p>
          <a:p>
            <a:endParaRPr lang="en-US" sz="1400" dirty="0">
              <a:solidFill>
                <a:schemeClr val="bg1"/>
              </a:solidFill>
              <a:latin typeface="Unbounded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Unbounded"/>
              </a:rPr>
              <a:t>Data Cleaning:</a:t>
            </a:r>
            <a:r>
              <a:rPr lang="en-US" sz="16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Removed irrelevant columns, handled multi-value responses.</a:t>
            </a:r>
          </a:p>
          <a:p>
            <a:pPr lvl="1"/>
            <a:endParaRPr lang="en-US" sz="1400" dirty="0">
              <a:solidFill>
                <a:schemeClr val="bg1"/>
              </a:solidFill>
              <a:latin typeface="Unbounded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Unbounded"/>
              </a:rPr>
              <a:t>Data Transformation: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 Split multi-value responses (e.g., languages, databases) using Power BI.</a:t>
            </a:r>
          </a:p>
          <a:p>
            <a:pPr lvl="1"/>
            <a:endParaRPr lang="en-US" sz="1400" dirty="0">
              <a:solidFill>
                <a:schemeClr val="bg1"/>
              </a:solidFill>
              <a:latin typeface="Unbounded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Unbounded"/>
              </a:rPr>
              <a:t>Dashboard Creation:</a:t>
            </a:r>
            <a:r>
              <a:rPr lang="en-US" sz="1600" dirty="0">
                <a:solidFill>
                  <a:schemeClr val="bg1"/>
                </a:solidFill>
                <a:latin typeface="Unbounded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Designed </a:t>
            </a:r>
            <a:r>
              <a:rPr lang="en-US" sz="1400" b="1" dirty="0">
                <a:solidFill>
                  <a:schemeClr val="bg1"/>
                </a:solidFill>
                <a:latin typeface="Unbounded"/>
              </a:rPr>
              <a:t>3 dashboards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 focusing on </a:t>
            </a:r>
            <a:r>
              <a:rPr lang="en-US" sz="1400" b="1" dirty="0">
                <a:solidFill>
                  <a:schemeClr val="bg1"/>
                </a:solidFill>
                <a:latin typeface="Unbounded"/>
              </a:rPr>
              <a:t>Current Usage, Future Trends, and Demographics</a:t>
            </a:r>
            <a:r>
              <a:rPr lang="en-US" sz="1400" dirty="0">
                <a:solidFill>
                  <a:schemeClr val="bg1"/>
                </a:solidFill>
                <a:latin typeface="Unbounded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1607842" y="281223"/>
            <a:ext cx="5807406" cy="46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Data Preparation &amp; Transformation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58" name="Google Shape;477;p38"/>
          <p:cNvSpPr/>
          <p:nvPr/>
        </p:nvSpPr>
        <p:spPr>
          <a:xfrm>
            <a:off x="7924320" y="403920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59" name="Google Shape;478;p38"/>
          <p:cNvGrpSpPr/>
          <p:nvPr/>
        </p:nvGrpSpPr>
        <p:grpSpPr>
          <a:xfrm>
            <a:off x="100490" y="403623"/>
            <a:ext cx="989055" cy="971694"/>
            <a:chOff x="316080" y="478800"/>
            <a:chExt cx="1159200" cy="793080"/>
          </a:xfrm>
        </p:grpSpPr>
        <p:cxnSp>
          <p:nvCxnSpPr>
            <p:cNvPr id="360" name="Google Shape;479;p38"/>
            <p:cNvCxnSpPr/>
            <p:nvPr/>
          </p:nvCxnSpPr>
          <p:spPr>
            <a:xfrm flipH="1" flipV="1">
              <a:off x="316080" y="478800"/>
              <a:ext cx="1159560" cy="6775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61" name="Google Shape;480;p38"/>
            <p:cNvCxnSpPr/>
            <p:nvPr/>
          </p:nvCxnSpPr>
          <p:spPr>
            <a:xfrm flipH="1" flipV="1">
              <a:off x="1350360" y="75060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62" name="Google Shape;481;p38"/>
            <p:cNvCxnSpPr/>
            <p:nvPr/>
          </p:nvCxnSpPr>
          <p:spPr>
            <a:xfrm flipH="1">
              <a:off x="1042920" y="1153440"/>
              <a:ext cx="41760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8181E2A4-21DB-540D-2F93-FDD2F7435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0050" y="664142"/>
            <a:ext cx="6493765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Data Loading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Imported dataset into Power BI.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Query Duplication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Created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3 separate queries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, each cleaned for specific dashboard needs.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Handling Multi-Value Fields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Columns like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Languages Used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and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Databases Used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contained multiple values separated by semicolons.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Used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split by rows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to normalize data for accurate visualization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Demographics Adjustments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Unbounded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Removed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24 records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 where respondents marked "Prefer not to say" for age.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nbounded"/>
              </a:rPr>
              <a:t>Ensured consistency in country and education-level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916540" y="406703"/>
            <a:ext cx="7567960" cy="53191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u="sng" strike="noStrike" spc="-1" dirty="0">
                <a:solidFill>
                  <a:schemeClr val="lt1"/>
                </a:solidFill>
                <a:latin typeface="Unbounded"/>
                <a:ea typeface="Unbounded"/>
              </a:rPr>
              <a:t>Questionaire and modifications to the original project structure</a:t>
            </a:r>
            <a:endParaRPr lang="fr-FR" sz="2400" b="0" u="sng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62F784-8B3B-2509-347A-EFE6B3F5F0C5}"/>
              </a:ext>
            </a:extLst>
          </p:cNvPr>
          <p:cNvSpPr txBox="1"/>
          <p:nvPr/>
        </p:nvSpPr>
        <p:spPr>
          <a:xfrm>
            <a:off x="71158" y="877060"/>
            <a:ext cx="90016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Unbounded"/>
              </a:rPr>
              <a:t>The original questionnaire provided a structured approach to analyzing technology usage, future trends, and demographics. To enhance clarity and improve insight extraction, modifications were made by adjusting visualization types and removing redundant elements. Below is a comparison of the original and modified questionnaire :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05406CB6-1D5C-2B0B-01F9-E163D39E3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305303"/>
              </p:ext>
            </p:extLst>
          </p:nvPr>
        </p:nvGraphicFramePr>
        <p:xfrm>
          <a:off x="142317" y="1277170"/>
          <a:ext cx="8859363" cy="38171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767">
                  <a:extLst>
                    <a:ext uri="{9D8B030D-6E8A-4147-A177-3AD203B41FA5}">
                      <a16:colId xmlns:a16="http://schemas.microsoft.com/office/drawing/2014/main" val="622586618"/>
                    </a:ext>
                  </a:extLst>
                </a:gridCol>
                <a:gridCol w="3339432">
                  <a:extLst>
                    <a:ext uri="{9D8B030D-6E8A-4147-A177-3AD203B41FA5}">
                      <a16:colId xmlns:a16="http://schemas.microsoft.com/office/drawing/2014/main" val="2837694400"/>
                    </a:ext>
                  </a:extLst>
                </a:gridCol>
                <a:gridCol w="3309164">
                  <a:extLst>
                    <a:ext uri="{9D8B030D-6E8A-4147-A177-3AD203B41FA5}">
                      <a16:colId xmlns:a16="http://schemas.microsoft.com/office/drawing/2014/main" val="426472864"/>
                    </a:ext>
                  </a:extLst>
                </a:gridCol>
              </a:tblGrid>
              <a:tr h="83024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Unbounded"/>
                        </a:rPr>
                        <a:t>Category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Unbounded"/>
                        </a:rPr>
                        <a:t>Original Visualization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Unbounded"/>
                        </a:rPr>
                        <a:t>Modified Visualization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546825"/>
                  </a:ext>
                </a:extLst>
              </a:tr>
              <a:tr h="91662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Unbounded"/>
                        </a:rPr>
                        <a:t>Current Technology Usage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Languages Used (Stacked Bar Chart)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Databases Used (Stacked Column Chart)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Platforms Used (Word Cloud)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Web Frameworks Used (Scatter Bubble)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Languages Used (Horizontal Lollipop Chart)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Databases Used (Vertical Lollipop Chart)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Platforms Used (Funnel Chart)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Web Frameworks Used (Pie Chart)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259811"/>
                  </a:ext>
                </a:extLst>
              </a:tr>
              <a:tr h="96003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Unbounded"/>
                        </a:rPr>
                        <a:t>Future Technology Trends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Languages Used (Stacked Bar Chart)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Databases Used (Stacked Column Chart)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Platforms Used (Tree map)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Web Frameworks Used (Scatter Bubble)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Languages Desired (Horizontal Lollipop Chart)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Databases Desired (Vertical Lollipop Chart)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Platforms Desired (Funnel Chart)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Top 10 Web Frameworks Desired (Pie Chart)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423258"/>
                  </a:ext>
                </a:extLst>
              </a:tr>
              <a:tr h="10819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Unbounded"/>
                        </a:rPr>
                        <a:t>Demographics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Respondents by Age (Pie Chart) 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 Count by Country (Map Chart) 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 Distribution by Education (Line Bar Chart)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 Count by Age, Classified by Education Level (Stacked Bar Chart)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Respondents by Age (Horizontal Lollipop Chart)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 Count by Country (Map Chart)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Respondent Distribution by Education (Vertical Lollipop Chart)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Unbounded"/>
                        </a:rPr>
                        <a:t>Removed (Covered by above visuals)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40817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1627963" y="-83880"/>
            <a:ext cx="5888069" cy="562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D</a:t>
            </a:r>
            <a:r>
              <a:rPr lang="en-US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a</a:t>
            </a: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ta Visualisation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72" name="Google Shape;476;p38"/>
          <p:cNvSpPr/>
          <p:nvPr/>
        </p:nvSpPr>
        <p:spPr>
          <a:xfrm>
            <a:off x="3799437" y="4691520"/>
            <a:ext cx="1545120" cy="350280"/>
          </a:xfrm>
          <a:custGeom>
            <a:avLst/>
            <a:gdLst>
              <a:gd name="textAreaLeft" fmla="*/ 0 w 1545120"/>
              <a:gd name="textAreaRight" fmla="*/ 1545480 w 1545120"/>
              <a:gd name="textAreaTop" fmla="*/ 0 h 350280"/>
              <a:gd name="textAreaBottom" fmla="*/ 350640 h 350280"/>
            </a:gdLst>
            <a:ahLst/>
            <a:cxnLst/>
            <a:rect l="textAreaLeft" t="textAreaTop" r="textAreaRight" b="textAreaBottom"/>
            <a:pathLst>
              <a:path w="61812" h="14026">
                <a:moveTo>
                  <a:pt x="7040" y="0"/>
                </a:moveTo>
                <a:cubicBezTo>
                  <a:pt x="6987" y="532"/>
                  <a:pt x="6934" y="1036"/>
                  <a:pt x="6907" y="1541"/>
                </a:cubicBezTo>
                <a:cubicBezTo>
                  <a:pt x="6695" y="4410"/>
                  <a:pt x="4410" y="6721"/>
                  <a:pt x="1515" y="6907"/>
                </a:cubicBezTo>
                <a:cubicBezTo>
                  <a:pt x="1010" y="6933"/>
                  <a:pt x="506" y="6986"/>
                  <a:pt x="1" y="7013"/>
                </a:cubicBezTo>
                <a:cubicBezTo>
                  <a:pt x="506" y="7066"/>
                  <a:pt x="1010" y="7119"/>
                  <a:pt x="1515" y="7146"/>
                </a:cubicBezTo>
                <a:cubicBezTo>
                  <a:pt x="4410" y="7332"/>
                  <a:pt x="6695" y="9642"/>
                  <a:pt x="6907" y="12511"/>
                </a:cubicBezTo>
                <a:cubicBezTo>
                  <a:pt x="6934" y="13016"/>
                  <a:pt x="6960" y="13521"/>
                  <a:pt x="7013" y="14025"/>
                </a:cubicBezTo>
                <a:cubicBezTo>
                  <a:pt x="7066" y="13521"/>
                  <a:pt x="7120" y="13016"/>
                  <a:pt x="7146" y="12511"/>
                </a:cubicBezTo>
                <a:cubicBezTo>
                  <a:pt x="7359" y="9642"/>
                  <a:pt x="9643" y="7332"/>
                  <a:pt x="12538" y="7146"/>
                </a:cubicBezTo>
                <a:cubicBezTo>
                  <a:pt x="13043" y="7119"/>
                  <a:pt x="13548" y="7066"/>
                  <a:pt x="14052" y="7013"/>
                </a:cubicBezTo>
                <a:cubicBezTo>
                  <a:pt x="13548" y="6986"/>
                  <a:pt x="13043" y="6933"/>
                  <a:pt x="12538" y="6907"/>
                </a:cubicBezTo>
                <a:cubicBezTo>
                  <a:pt x="9643" y="6694"/>
                  <a:pt x="7359" y="4410"/>
                  <a:pt x="7173" y="1541"/>
                </a:cubicBezTo>
                <a:cubicBezTo>
                  <a:pt x="7120" y="1036"/>
                  <a:pt x="7066" y="532"/>
                  <a:pt x="7040" y="0"/>
                </a:cubicBezTo>
                <a:close/>
                <a:moveTo>
                  <a:pt x="30893" y="0"/>
                </a:moveTo>
                <a:cubicBezTo>
                  <a:pt x="30840" y="532"/>
                  <a:pt x="30813" y="1036"/>
                  <a:pt x="30787" y="1541"/>
                </a:cubicBezTo>
                <a:cubicBezTo>
                  <a:pt x="30574" y="4410"/>
                  <a:pt x="28263" y="6694"/>
                  <a:pt x="25394" y="6880"/>
                </a:cubicBezTo>
                <a:cubicBezTo>
                  <a:pt x="24890" y="6933"/>
                  <a:pt x="24385" y="6986"/>
                  <a:pt x="23880" y="7013"/>
                </a:cubicBezTo>
                <a:cubicBezTo>
                  <a:pt x="24385" y="7066"/>
                  <a:pt x="24890" y="7119"/>
                  <a:pt x="25394" y="7146"/>
                </a:cubicBezTo>
                <a:cubicBezTo>
                  <a:pt x="28290" y="7332"/>
                  <a:pt x="30574" y="9642"/>
                  <a:pt x="30787" y="12511"/>
                </a:cubicBezTo>
                <a:cubicBezTo>
                  <a:pt x="30813" y="13016"/>
                  <a:pt x="30866" y="13521"/>
                  <a:pt x="30893" y="14025"/>
                </a:cubicBezTo>
                <a:cubicBezTo>
                  <a:pt x="30946" y="13521"/>
                  <a:pt x="30999" y="13016"/>
                  <a:pt x="31026" y="12511"/>
                </a:cubicBezTo>
                <a:cubicBezTo>
                  <a:pt x="31238" y="9642"/>
                  <a:pt x="33522" y="7332"/>
                  <a:pt x="36418" y="7146"/>
                </a:cubicBezTo>
                <a:cubicBezTo>
                  <a:pt x="36922" y="7119"/>
                  <a:pt x="37427" y="7066"/>
                  <a:pt x="37932" y="7013"/>
                </a:cubicBezTo>
                <a:cubicBezTo>
                  <a:pt x="37427" y="6960"/>
                  <a:pt x="36922" y="6933"/>
                  <a:pt x="36418" y="6907"/>
                </a:cubicBezTo>
                <a:cubicBezTo>
                  <a:pt x="33522" y="6721"/>
                  <a:pt x="31212" y="4410"/>
                  <a:pt x="31026" y="1541"/>
                </a:cubicBezTo>
                <a:cubicBezTo>
                  <a:pt x="30999" y="1036"/>
                  <a:pt x="30946" y="532"/>
                  <a:pt x="30893" y="0"/>
                </a:cubicBezTo>
                <a:close/>
                <a:moveTo>
                  <a:pt x="54772" y="0"/>
                </a:moveTo>
                <a:cubicBezTo>
                  <a:pt x="54719" y="532"/>
                  <a:pt x="54692" y="1036"/>
                  <a:pt x="54639" y="1541"/>
                </a:cubicBezTo>
                <a:cubicBezTo>
                  <a:pt x="54453" y="4410"/>
                  <a:pt x="52143" y="6694"/>
                  <a:pt x="49274" y="6880"/>
                </a:cubicBezTo>
                <a:cubicBezTo>
                  <a:pt x="48769" y="6933"/>
                  <a:pt x="48264" y="6986"/>
                  <a:pt x="47733" y="7013"/>
                </a:cubicBezTo>
                <a:cubicBezTo>
                  <a:pt x="48264" y="7066"/>
                  <a:pt x="48769" y="7119"/>
                  <a:pt x="49274" y="7146"/>
                </a:cubicBezTo>
                <a:cubicBezTo>
                  <a:pt x="52143" y="7332"/>
                  <a:pt x="54453" y="9642"/>
                  <a:pt x="54639" y="12511"/>
                </a:cubicBezTo>
                <a:cubicBezTo>
                  <a:pt x="54666" y="13016"/>
                  <a:pt x="54719" y="13521"/>
                  <a:pt x="54772" y="14025"/>
                </a:cubicBezTo>
                <a:cubicBezTo>
                  <a:pt x="54825" y="13521"/>
                  <a:pt x="54852" y="13016"/>
                  <a:pt x="54905" y="12511"/>
                </a:cubicBezTo>
                <a:cubicBezTo>
                  <a:pt x="55091" y="9616"/>
                  <a:pt x="57402" y="7332"/>
                  <a:pt x="60297" y="7146"/>
                </a:cubicBezTo>
                <a:cubicBezTo>
                  <a:pt x="60802" y="7119"/>
                  <a:pt x="61306" y="7066"/>
                  <a:pt x="61811" y="7013"/>
                </a:cubicBezTo>
                <a:cubicBezTo>
                  <a:pt x="61280" y="6986"/>
                  <a:pt x="60775" y="6933"/>
                  <a:pt x="60297" y="6907"/>
                </a:cubicBezTo>
                <a:cubicBezTo>
                  <a:pt x="57402" y="6721"/>
                  <a:pt x="55117" y="4410"/>
                  <a:pt x="54905" y="1541"/>
                </a:cubicBezTo>
                <a:cubicBezTo>
                  <a:pt x="54878" y="1036"/>
                  <a:pt x="54825" y="532"/>
                  <a:pt x="54772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73" name="Google Shape;477;p38"/>
          <p:cNvSpPr/>
          <p:nvPr/>
        </p:nvSpPr>
        <p:spPr>
          <a:xfrm>
            <a:off x="7924320" y="403920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74" name="Google Shape;478;p38"/>
          <p:cNvGrpSpPr/>
          <p:nvPr/>
        </p:nvGrpSpPr>
        <p:grpSpPr>
          <a:xfrm>
            <a:off x="316080" y="478800"/>
            <a:ext cx="1159200" cy="793080"/>
            <a:chOff x="316080" y="478800"/>
            <a:chExt cx="1159200" cy="793080"/>
          </a:xfrm>
        </p:grpSpPr>
        <p:cxnSp>
          <p:nvCxnSpPr>
            <p:cNvPr id="375" name="Google Shape;479;p38"/>
            <p:cNvCxnSpPr/>
            <p:nvPr/>
          </p:nvCxnSpPr>
          <p:spPr>
            <a:xfrm flipH="1" flipV="1">
              <a:off x="316080" y="478800"/>
              <a:ext cx="1159560" cy="6775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6" name="Google Shape;480;p38"/>
            <p:cNvCxnSpPr/>
            <p:nvPr/>
          </p:nvCxnSpPr>
          <p:spPr>
            <a:xfrm flipH="1" flipV="1">
              <a:off x="1350360" y="75060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7" name="Google Shape;481;p38"/>
            <p:cNvCxnSpPr/>
            <p:nvPr/>
          </p:nvCxnSpPr>
          <p:spPr>
            <a:xfrm flipH="1">
              <a:off x="1042920" y="1153440"/>
              <a:ext cx="41760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2BB43A17-084C-C1C1-848F-A5B048C062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657" y="379215"/>
            <a:ext cx="7920000" cy="444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F4581-91DF-4C35-1833-A1F03A2F1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>
            <a:extLst>
              <a:ext uri="{FF2B5EF4-FFF2-40B4-BE49-F238E27FC236}">
                <a16:creationId xmlns:a16="http://schemas.microsoft.com/office/drawing/2014/main" id="{843E0AFA-441B-F84C-2991-CF2C63933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963" y="-83880"/>
            <a:ext cx="5888069" cy="562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D</a:t>
            </a:r>
            <a:r>
              <a:rPr lang="en-US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a</a:t>
            </a: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ta Visualisation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72" name="Google Shape;476;p38">
            <a:extLst>
              <a:ext uri="{FF2B5EF4-FFF2-40B4-BE49-F238E27FC236}">
                <a16:creationId xmlns:a16="http://schemas.microsoft.com/office/drawing/2014/main" id="{DDB5C131-FFF1-AC9C-0E0C-631897D52E5D}"/>
              </a:ext>
            </a:extLst>
          </p:cNvPr>
          <p:cNvSpPr/>
          <p:nvPr/>
        </p:nvSpPr>
        <p:spPr>
          <a:xfrm>
            <a:off x="3799437" y="4691520"/>
            <a:ext cx="1545120" cy="350280"/>
          </a:xfrm>
          <a:custGeom>
            <a:avLst/>
            <a:gdLst>
              <a:gd name="textAreaLeft" fmla="*/ 0 w 1545120"/>
              <a:gd name="textAreaRight" fmla="*/ 1545480 w 1545120"/>
              <a:gd name="textAreaTop" fmla="*/ 0 h 350280"/>
              <a:gd name="textAreaBottom" fmla="*/ 350640 h 350280"/>
            </a:gdLst>
            <a:ahLst/>
            <a:cxnLst/>
            <a:rect l="textAreaLeft" t="textAreaTop" r="textAreaRight" b="textAreaBottom"/>
            <a:pathLst>
              <a:path w="61812" h="14026">
                <a:moveTo>
                  <a:pt x="7040" y="0"/>
                </a:moveTo>
                <a:cubicBezTo>
                  <a:pt x="6987" y="532"/>
                  <a:pt x="6934" y="1036"/>
                  <a:pt x="6907" y="1541"/>
                </a:cubicBezTo>
                <a:cubicBezTo>
                  <a:pt x="6695" y="4410"/>
                  <a:pt x="4410" y="6721"/>
                  <a:pt x="1515" y="6907"/>
                </a:cubicBezTo>
                <a:cubicBezTo>
                  <a:pt x="1010" y="6933"/>
                  <a:pt x="506" y="6986"/>
                  <a:pt x="1" y="7013"/>
                </a:cubicBezTo>
                <a:cubicBezTo>
                  <a:pt x="506" y="7066"/>
                  <a:pt x="1010" y="7119"/>
                  <a:pt x="1515" y="7146"/>
                </a:cubicBezTo>
                <a:cubicBezTo>
                  <a:pt x="4410" y="7332"/>
                  <a:pt x="6695" y="9642"/>
                  <a:pt x="6907" y="12511"/>
                </a:cubicBezTo>
                <a:cubicBezTo>
                  <a:pt x="6934" y="13016"/>
                  <a:pt x="6960" y="13521"/>
                  <a:pt x="7013" y="14025"/>
                </a:cubicBezTo>
                <a:cubicBezTo>
                  <a:pt x="7066" y="13521"/>
                  <a:pt x="7120" y="13016"/>
                  <a:pt x="7146" y="12511"/>
                </a:cubicBezTo>
                <a:cubicBezTo>
                  <a:pt x="7359" y="9642"/>
                  <a:pt x="9643" y="7332"/>
                  <a:pt x="12538" y="7146"/>
                </a:cubicBezTo>
                <a:cubicBezTo>
                  <a:pt x="13043" y="7119"/>
                  <a:pt x="13548" y="7066"/>
                  <a:pt x="14052" y="7013"/>
                </a:cubicBezTo>
                <a:cubicBezTo>
                  <a:pt x="13548" y="6986"/>
                  <a:pt x="13043" y="6933"/>
                  <a:pt x="12538" y="6907"/>
                </a:cubicBezTo>
                <a:cubicBezTo>
                  <a:pt x="9643" y="6694"/>
                  <a:pt x="7359" y="4410"/>
                  <a:pt x="7173" y="1541"/>
                </a:cubicBezTo>
                <a:cubicBezTo>
                  <a:pt x="7120" y="1036"/>
                  <a:pt x="7066" y="532"/>
                  <a:pt x="7040" y="0"/>
                </a:cubicBezTo>
                <a:close/>
                <a:moveTo>
                  <a:pt x="30893" y="0"/>
                </a:moveTo>
                <a:cubicBezTo>
                  <a:pt x="30840" y="532"/>
                  <a:pt x="30813" y="1036"/>
                  <a:pt x="30787" y="1541"/>
                </a:cubicBezTo>
                <a:cubicBezTo>
                  <a:pt x="30574" y="4410"/>
                  <a:pt x="28263" y="6694"/>
                  <a:pt x="25394" y="6880"/>
                </a:cubicBezTo>
                <a:cubicBezTo>
                  <a:pt x="24890" y="6933"/>
                  <a:pt x="24385" y="6986"/>
                  <a:pt x="23880" y="7013"/>
                </a:cubicBezTo>
                <a:cubicBezTo>
                  <a:pt x="24385" y="7066"/>
                  <a:pt x="24890" y="7119"/>
                  <a:pt x="25394" y="7146"/>
                </a:cubicBezTo>
                <a:cubicBezTo>
                  <a:pt x="28290" y="7332"/>
                  <a:pt x="30574" y="9642"/>
                  <a:pt x="30787" y="12511"/>
                </a:cubicBezTo>
                <a:cubicBezTo>
                  <a:pt x="30813" y="13016"/>
                  <a:pt x="30866" y="13521"/>
                  <a:pt x="30893" y="14025"/>
                </a:cubicBezTo>
                <a:cubicBezTo>
                  <a:pt x="30946" y="13521"/>
                  <a:pt x="30999" y="13016"/>
                  <a:pt x="31026" y="12511"/>
                </a:cubicBezTo>
                <a:cubicBezTo>
                  <a:pt x="31238" y="9642"/>
                  <a:pt x="33522" y="7332"/>
                  <a:pt x="36418" y="7146"/>
                </a:cubicBezTo>
                <a:cubicBezTo>
                  <a:pt x="36922" y="7119"/>
                  <a:pt x="37427" y="7066"/>
                  <a:pt x="37932" y="7013"/>
                </a:cubicBezTo>
                <a:cubicBezTo>
                  <a:pt x="37427" y="6960"/>
                  <a:pt x="36922" y="6933"/>
                  <a:pt x="36418" y="6907"/>
                </a:cubicBezTo>
                <a:cubicBezTo>
                  <a:pt x="33522" y="6721"/>
                  <a:pt x="31212" y="4410"/>
                  <a:pt x="31026" y="1541"/>
                </a:cubicBezTo>
                <a:cubicBezTo>
                  <a:pt x="30999" y="1036"/>
                  <a:pt x="30946" y="532"/>
                  <a:pt x="30893" y="0"/>
                </a:cubicBezTo>
                <a:close/>
                <a:moveTo>
                  <a:pt x="54772" y="0"/>
                </a:moveTo>
                <a:cubicBezTo>
                  <a:pt x="54719" y="532"/>
                  <a:pt x="54692" y="1036"/>
                  <a:pt x="54639" y="1541"/>
                </a:cubicBezTo>
                <a:cubicBezTo>
                  <a:pt x="54453" y="4410"/>
                  <a:pt x="52143" y="6694"/>
                  <a:pt x="49274" y="6880"/>
                </a:cubicBezTo>
                <a:cubicBezTo>
                  <a:pt x="48769" y="6933"/>
                  <a:pt x="48264" y="6986"/>
                  <a:pt x="47733" y="7013"/>
                </a:cubicBezTo>
                <a:cubicBezTo>
                  <a:pt x="48264" y="7066"/>
                  <a:pt x="48769" y="7119"/>
                  <a:pt x="49274" y="7146"/>
                </a:cubicBezTo>
                <a:cubicBezTo>
                  <a:pt x="52143" y="7332"/>
                  <a:pt x="54453" y="9642"/>
                  <a:pt x="54639" y="12511"/>
                </a:cubicBezTo>
                <a:cubicBezTo>
                  <a:pt x="54666" y="13016"/>
                  <a:pt x="54719" y="13521"/>
                  <a:pt x="54772" y="14025"/>
                </a:cubicBezTo>
                <a:cubicBezTo>
                  <a:pt x="54825" y="13521"/>
                  <a:pt x="54852" y="13016"/>
                  <a:pt x="54905" y="12511"/>
                </a:cubicBezTo>
                <a:cubicBezTo>
                  <a:pt x="55091" y="9616"/>
                  <a:pt x="57402" y="7332"/>
                  <a:pt x="60297" y="7146"/>
                </a:cubicBezTo>
                <a:cubicBezTo>
                  <a:pt x="60802" y="7119"/>
                  <a:pt x="61306" y="7066"/>
                  <a:pt x="61811" y="7013"/>
                </a:cubicBezTo>
                <a:cubicBezTo>
                  <a:pt x="61280" y="6986"/>
                  <a:pt x="60775" y="6933"/>
                  <a:pt x="60297" y="6907"/>
                </a:cubicBezTo>
                <a:cubicBezTo>
                  <a:pt x="57402" y="6721"/>
                  <a:pt x="55117" y="4410"/>
                  <a:pt x="54905" y="1541"/>
                </a:cubicBezTo>
                <a:cubicBezTo>
                  <a:pt x="54878" y="1036"/>
                  <a:pt x="54825" y="532"/>
                  <a:pt x="54772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73" name="Google Shape;477;p38">
            <a:extLst>
              <a:ext uri="{FF2B5EF4-FFF2-40B4-BE49-F238E27FC236}">
                <a16:creationId xmlns:a16="http://schemas.microsoft.com/office/drawing/2014/main" id="{BA931C5A-C55A-7767-9F12-383110754792}"/>
              </a:ext>
            </a:extLst>
          </p:cNvPr>
          <p:cNvSpPr/>
          <p:nvPr/>
        </p:nvSpPr>
        <p:spPr>
          <a:xfrm>
            <a:off x="7924320" y="403920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74" name="Google Shape;478;p38">
            <a:extLst>
              <a:ext uri="{FF2B5EF4-FFF2-40B4-BE49-F238E27FC236}">
                <a16:creationId xmlns:a16="http://schemas.microsoft.com/office/drawing/2014/main" id="{D3F89CBF-5C5C-8D33-A986-9E9C9F2EB760}"/>
              </a:ext>
            </a:extLst>
          </p:cNvPr>
          <p:cNvGrpSpPr/>
          <p:nvPr/>
        </p:nvGrpSpPr>
        <p:grpSpPr>
          <a:xfrm>
            <a:off x="316080" y="478800"/>
            <a:ext cx="1159200" cy="793080"/>
            <a:chOff x="316080" y="478800"/>
            <a:chExt cx="1159200" cy="793080"/>
          </a:xfrm>
        </p:grpSpPr>
        <p:cxnSp>
          <p:nvCxnSpPr>
            <p:cNvPr id="375" name="Google Shape;479;p38">
              <a:extLst>
                <a:ext uri="{FF2B5EF4-FFF2-40B4-BE49-F238E27FC236}">
                  <a16:creationId xmlns:a16="http://schemas.microsoft.com/office/drawing/2014/main" id="{1C1DD73B-FE21-748A-6F48-B5D2203E778A}"/>
                </a:ext>
              </a:extLst>
            </p:cNvPr>
            <p:cNvCxnSpPr/>
            <p:nvPr/>
          </p:nvCxnSpPr>
          <p:spPr>
            <a:xfrm flipH="1" flipV="1">
              <a:off x="316080" y="478800"/>
              <a:ext cx="1159560" cy="6775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6" name="Google Shape;480;p38">
              <a:extLst>
                <a:ext uri="{FF2B5EF4-FFF2-40B4-BE49-F238E27FC236}">
                  <a16:creationId xmlns:a16="http://schemas.microsoft.com/office/drawing/2014/main" id="{0349090D-E3B8-759B-0A1D-8A80B6B44046}"/>
                </a:ext>
              </a:extLst>
            </p:cNvPr>
            <p:cNvCxnSpPr/>
            <p:nvPr/>
          </p:nvCxnSpPr>
          <p:spPr>
            <a:xfrm flipH="1" flipV="1">
              <a:off x="1350360" y="75060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7" name="Google Shape;481;p38">
              <a:extLst>
                <a:ext uri="{FF2B5EF4-FFF2-40B4-BE49-F238E27FC236}">
                  <a16:creationId xmlns:a16="http://schemas.microsoft.com/office/drawing/2014/main" id="{26B29418-90D9-C372-20E0-52612D2BC32C}"/>
                </a:ext>
              </a:extLst>
            </p:cNvPr>
            <p:cNvCxnSpPr/>
            <p:nvPr/>
          </p:nvCxnSpPr>
          <p:spPr>
            <a:xfrm flipH="1">
              <a:off x="1042920" y="1153440"/>
              <a:ext cx="41760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CCD9237-E6FC-996C-2FA5-3241A4C02F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997" y="422660"/>
            <a:ext cx="7920000" cy="44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1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DB43E-02A6-89BB-E121-96C9E964D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>
            <a:extLst>
              <a:ext uri="{FF2B5EF4-FFF2-40B4-BE49-F238E27FC236}">
                <a16:creationId xmlns:a16="http://schemas.microsoft.com/office/drawing/2014/main" id="{4EFCC4D9-1374-F4D3-D449-04E057096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963" y="-83880"/>
            <a:ext cx="5888069" cy="562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D</a:t>
            </a:r>
            <a:r>
              <a:rPr lang="en-US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a</a:t>
            </a:r>
            <a:r>
              <a:rPr lang="en" sz="2800" b="1" strike="noStrike" spc="-1" dirty="0">
                <a:solidFill>
                  <a:schemeClr val="lt1"/>
                </a:solidFill>
                <a:latin typeface="Unbounded"/>
                <a:ea typeface="Unbounded"/>
              </a:rPr>
              <a:t>ta Visualisation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72" name="Google Shape;476;p38">
            <a:extLst>
              <a:ext uri="{FF2B5EF4-FFF2-40B4-BE49-F238E27FC236}">
                <a16:creationId xmlns:a16="http://schemas.microsoft.com/office/drawing/2014/main" id="{B40E9801-AC2C-4FC2-4DDF-30C79BA8946E}"/>
              </a:ext>
            </a:extLst>
          </p:cNvPr>
          <p:cNvSpPr/>
          <p:nvPr/>
        </p:nvSpPr>
        <p:spPr>
          <a:xfrm>
            <a:off x="3799437" y="4691520"/>
            <a:ext cx="1545120" cy="350280"/>
          </a:xfrm>
          <a:custGeom>
            <a:avLst/>
            <a:gdLst>
              <a:gd name="textAreaLeft" fmla="*/ 0 w 1545120"/>
              <a:gd name="textAreaRight" fmla="*/ 1545480 w 1545120"/>
              <a:gd name="textAreaTop" fmla="*/ 0 h 350280"/>
              <a:gd name="textAreaBottom" fmla="*/ 350640 h 350280"/>
            </a:gdLst>
            <a:ahLst/>
            <a:cxnLst/>
            <a:rect l="textAreaLeft" t="textAreaTop" r="textAreaRight" b="textAreaBottom"/>
            <a:pathLst>
              <a:path w="61812" h="14026">
                <a:moveTo>
                  <a:pt x="7040" y="0"/>
                </a:moveTo>
                <a:cubicBezTo>
                  <a:pt x="6987" y="532"/>
                  <a:pt x="6934" y="1036"/>
                  <a:pt x="6907" y="1541"/>
                </a:cubicBezTo>
                <a:cubicBezTo>
                  <a:pt x="6695" y="4410"/>
                  <a:pt x="4410" y="6721"/>
                  <a:pt x="1515" y="6907"/>
                </a:cubicBezTo>
                <a:cubicBezTo>
                  <a:pt x="1010" y="6933"/>
                  <a:pt x="506" y="6986"/>
                  <a:pt x="1" y="7013"/>
                </a:cubicBezTo>
                <a:cubicBezTo>
                  <a:pt x="506" y="7066"/>
                  <a:pt x="1010" y="7119"/>
                  <a:pt x="1515" y="7146"/>
                </a:cubicBezTo>
                <a:cubicBezTo>
                  <a:pt x="4410" y="7332"/>
                  <a:pt x="6695" y="9642"/>
                  <a:pt x="6907" y="12511"/>
                </a:cubicBezTo>
                <a:cubicBezTo>
                  <a:pt x="6934" y="13016"/>
                  <a:pt x="6960" y="13521"/>
                  <a:pt x="7013" y="14025"/>
                </a:cubicBezTo>
                <a:cubicBezTo>
                  <a:pt x="7066" y="13521"/>
                  <a:pt x="7120" y="13016"/>
                  <a:pt x="7146" y="12511"/>
                </a:cubicBezTo>
                <a:cubicBezTo>
                  <a:pt x="7359" y="9642"/>
                  <a:pt x="9643" y="7332"/>
                  <a:pt x="12538" y="7146"/>
                </a:cubicBezTo>
                <a:cubicBezTo>
                  <a:pt x="13043" y="7119"/>
                  <a:pt x="13548" y="7066"/>
                  <a:pt x="14052" y="7013"/>
                </a:cubicBezTo>
                <a:cubicBezTo>
                  <a:pt x="13548" y="6986"/>
                  <a:pt x="13043" y="6933"/>
                  <a:pt x="12538" y="6907"/>
                </a:cubicBezTo>
                <a:cubicBezTo>
                  <a:pt x="9643" y="6694"/>
                  <a:pt x="7359" y="4410"/>
                  <a:pt x="7173" y="1541"/>
                </a:cubicBezTo>
                <a:cubicBezTo>
                  <a:pt x="7120" y="1036"/>
                  <a:pt x="7066" y="532"/>
                  <a:pt x="7040" y="0"/>
                </a:cubicBezTo>
                <a:close/>
                <a:moveTo>
                  <a:pt x="30893" y="0"/>
                </a:moveTo>
                <a:cubicBezTo>
                  <a:pt x="30840" y="532"/>
                  <a:pt x="30813" y="1036"/>
                  <a:pt x="30787" y="1541"/>
                </a:cubicBezTo>
                <a:cubicBezTo>
                  <a:pt x="30574" y="4410"/>
                  <a:pt x="28263" y="6694"/>
                  <a:pt x="25394" y="6880"/>
                </a:cubicBezTo>
                <a:cubicBezTo>
                  <a:pt x="24890" y="6933"/>
                  <a:pt x="24385" y="6986"/>
                  <a:pt x="23880" y="7013"/>
                </a:cubicBezTo>
                <a:cubicBezTo>
                  <a:pt x="24385" y="7066"/>
                  <a:pt x="24890" y="7119"/>
                  <a:pt x="25394" y="7146"/>
                </a:cubicBezTo>
                <a:cubicBezTo>
                  <a:pt x="28290" y="7332"/>
                  <a:pt x="30574" y="9642"/>
                  <a:pt x="30787" y="12511"/>
                </a:cubicBezTo>
                <a:cubicBezTo>
                  <a:pt x="30813" y="13016"/>
                  <a:pt x="30866" y="13521"/>
                  <a:pt x="30893" y="14025"/>
                </a:cubicBezTo>
                <a:cubicBezTo>
                  <a:pt x="30946" y="13521"/>
                  <a:pt x="30999" y="13016"/>
                  <a:pt x="31026" y="12511"/>
                </a:cubicBezTo>
                <a:cubicBezTo>
                  <a:pt x="31238" y="9642"/>
                  <a:pt x="33522" y="7332"/>
                  <a:pt x="36418" y="7146"/>
                </a:cubicBezTo>
                <a:cubicBezTo>
                  <a:pt x="36922" y="7119"/>
                  <a:pt x="37427" y="7066"/>
                  <a:pt x="37932" y="7013"/>
                </a:cubicBezTo>
                <a:cubicBezTo>
                  <a:pt x="37427" y="6960"/>
                  <a:pt x="36922" y="6933"/>
                  <a:pt x="36418" y="6907"/>
                </a:cubicBezTo>
                <a:cubicBezTo>
                  <a:pt x="33522" y="6721"/>
                  <a:pt x="31212" y="4410"/>
                  <a:pt x="31026" y="1541"/>
                </a:cubicBezTo>
                <a:cubicBezTo>
                  <a:pt x="30999" y="1036"/>
                  <a:pt x="30946" y="532"/>
                  <a:pt x="30893" y="0"/>
                </a:cubicBezTo>
                <a:close/>
                <a:moveTo>
                  <a:pt x="54772" y="0"/>
                </a:moveTo>
                <a:cubicBezTo>
                  <a:pt x="54719" y="532"/>
                  <a:pt x="54692" y="1036"/>
                  <a:pt x="54639" y="1541"/>
                </a:cubicBezTo>
                <a:cubicBezTo>
                  <a:pt x="54453" y="4410"/>
                  <a:pt x="52143" y="6694"/>
                  <a:pt x="49274" y="6880"/>
                </a:cubicBezTo>
                <a:cubicBezTo>
                  <a:pt x="48769" y="6933"/>
                  <a:pt x="48264" y="6986"/>
                  <a:pt x="47733" y="7013"/>
                </a:cubicBezTo>
                <a:cubicBezTo>
                  <a:pt x="48264" y="7066"/>
                  <a:pt x="48769" y="7119"/>
                  <a:pt x="49274" y="7146"/>
                </a:cubicBezTo>
                <a:cubicBezTo>
                  <a:pt x="52143" y="7332"/>
                  <a:pt x="54453" y="9642"/>
                  <a:pt x="54639" y="12511"/>
                </a:cubicBezTo>
                <a:cubicBezTo>
                  <a:pt x="54666" y="13016"/>
                  <a:pt x="54719" y="13521"/>
                  <a:pt x="54772" y="14025"/>
                </a:cubicBezTo>
                <a:cubicBezTo>
                  <a:pt x="54825" y="13521"/>
                  <a:pt x="54852" y="13016"/>
                  <a:pt x="54905" y="12511"/>
                </a:cubicBezTo>
                <a:cubicBezTo>
                  <a:pt x="55091" y="9616"/>
                  <a:pt x="57402" y="7332"/>
                  <a:pt x="60297" y="7146"/>
                </a:cubicBezTo>
                <a:cubicBezTo>
                  <a:pt x="60802" y="7119"/>
                  <a:pt x="61306" y="7066"/>
                  <a:pt x="61811" y="7013"/>
                </a:cubicBezTo>
                <a:cubicBezTo>
                  <a:pt x="61280" y="6986"/>
                  <a:pt x="60775" y="6933"/>
                  <a:pt x="60297" y="6907"/>
                </a:cubicBezTo>
                <a:cubicBezTo>
                  <a:pt x="57402" y="6721"/>
                  <a:pt x="55117" y="4410"/>
                  <a:pt x="54905" y="1541"/>
                </a:cubicBezTo>
                <a:cubicBezTo>
                  <a:pt x="54878" y="1036"/>
                  <a:pt x="54825" y="532"/>
                  <a:pt x="54772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73" name="Google Shape;477;p38">
            <a:extLst>
              <a:ext uri="{FF2B5EF4-FFF2-40B4-BE49-F238E27FC236}">
                <a16:creationId xmlns:a16="http://schemas.microsoft.com/office/drawing/2014/main" id="{4661A0AD-0BDA-54E0-46A9-B61B69C0D70A}"/>
              </a:ext>
            </a:extLst>
          </p:cNvPr>
          <p:cNvSpPr/>
          <p:nvPr/>
        </p:nvSpPr>
        <p:spPr>
          <a:xfrm>
            <a:off x="7924320" y="4039200"/>
            <a:ext cx="550440" cy="564480"/>
          </a:xfrm>
          <a:custGeom>
            <a:avLst/>
            <a:gdLst>
              <a:gd name="textAreaLeft" fmla="*/ 0 w 550440"/>
              <a:gd name="textAreaRight" fmla="*/ 550800 w 550440"/>
              <a:gd name="textAreaTop" fmla="*/ 0 h 564480"/>
              <a:gd name="textAreaBottom" fmla="*/ 564840 h 564480"/>
            </a:gdLst>
            <a:ahLst/>
            <a:cxnLst/>
            <a:rect l="textAreaLeft" t="textAreaTop" r="textAreaRight" b="textAreaBottom"/>
            <a:pathLst>
              <a:path w="43135" h="44235">
                <a:moveTo>
                  <a:pt x="21057" y="1"/>
                </a:moveTo>
                <a:lnTo>
                  <a:pt x="21057" y="394"/>
                </a:lnTo>
                <a:cubicBezTo>
                  <a:pt x="20979" y="12179"/>
                  <a:pt x="11786" y="21921"/>
                  <a:pt x="1" y="22471"/>
                </a:cubicBezTo>
                <a:cubicBezTo>
                  <a:pt x="11629" y="23021"/>
                  <a:pt x="20821" y="32606"/>
                  <a:pt x="21057" y="44234"/>
                </a:cubicBezTo>
                <a:lnTo>
                  <a:pt x="21057" y="43841"/>
                </a:lnTo>
                <a:cubicBezTo>
                  <a:pt x="20979" y="31663"/>
                  <a:pt x="30957" y="21764"/>
                  <a:pt x="43135" y="21764"/>
                </a:cubicBezTo>
                <a:cubicBezTo>
                  <a:pt x="31114" y="21685"/>
                  <a:pt x="21214" y="12022"/>
                  <a:pt x="21057" y="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74" name="Google Shape;478;p38">
            <a:extLst>
              <a:ext uri="{FF2B5EF4-FFF2-40B4-BE49-F238E27FC236}">
                <a16:creationId xmlns:a16="http://schemas.microsoft.com/office/drawing/2014/main" id="{58E42931-5A40-2CF9-52B8-CEF9B0F69655}"/>
              </a:ext>
            </a:extLst>
          </p:cNvPr>
          <p:cNvGrpSpPr/>
          <p:nvPr/>
        </p:nvGrpSpPr>
        <p:grpSpPr>
          <a:xfrm>
            <a:off x="316080" y="478800"/>
            <a:ext cx="1159200" cy="793080"/>
            <a:chOff x="316080" y="478800"/>
            <a:chExt cx="1159200" cy="793080"/>
          </a:xfrm>
        </p:grpSpPr>
        <p:cxnSp>
          <p:nvCxnSpPr>
            <p:cNvPr id="375" name="Google Shape;479;p38">
              <a:extLst>
                <a:ext uri="{FF2B5EF4-FFF2-40B4-BE49-F238E27FC236}">
                  <a16:creationId xmlns:a16="http://schemas.microsoft.com/office/drawing/2014/main" id="{4F50BF25-DBA5-5AE1-7734-657AD7E52D0E}"/>
                </a:ext>
              </a:extLst>
            </p:cNvPr>
            <p:cNvCxnSpPr/>
            <p:nvPr/>
          </p:nvCxnSpPr>
          <p:spPr>
            <a:xfrm flipH="1" flipV="1">
              <a:off x="316080" y="478800"/>
              <a:ext cx="1159560" cy="6775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6" name="Google Shape;480;p38">
              <a:extLst>
                <a:ext uri="{FF2B5EF4-FFF2-40B4-BE49-F238E27FC236}">
                  <a16:creationId xmlns:a16="http://schemas.microsoft.com/office/drawing/2014/main" id="{7C60F043-3AE0-2B76-73F1-AAAA21F55D21}"/>
                </a:ext>
              </a:extLst>
            </p:cNvPr>
            <p:cNvCxnSpPr/>
            <p:nvPr/>
          </p:nvCxnSpPr>
          <p:spPr>
            <a:xfrm flipH="1" flipV="1">
              <a:off x="1350360" y="750600"/>
              <a:ext cx="115560" cy="3942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77" name="Google Shape;481;p38">
              <a:extLst>
                <a:ext uri="{FF2B5EF4-FFF2-40B4-BE49-F238E27FC236}">
                  <a16:creationId xmlns:a16="http://schemas.microsoft.com/office/drawing/2014/main" id="{EF85507F-9FC8-4194-F04D-B200944E8A6A}"/>
                </a:ext>
              </a:extLst>
            </p:cNvPr>
            <p:cNvCxnSpPr/>
            <p:nvPr/>
          </p:nvCxnSpPr>
          <p:spPr>
            <a:xfrm flipH="1">
              <a:off x="1042920" y="1153440"/>
              <a:ext cx="417600" cy="11880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09027548-261B-C49A-D7F4-FDECE11B1B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997" y="422660"/>
            <a:ext cx="7920000" cy="44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0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C9D3A-7E68-A18E-3266-FB8119DCA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489;p39">
            <a:extLst>
              <a:ext uri="{FF2B5EF4-FFF2-40B4-BE49-F238E27FC236}">
                <a16:creationId xmlns:a16="http://schemas.microsoft.com/office/drawing/2014/main" id="{7A693431-C1AA-505F-AD5B-E32F21F5AE55}"/>
              </a:ext>
            </a:extLst>
          </p:cNvPr>
          <p:cNvGrpSpPr/>
          <p:nvPr/>
        </p:nvGrpSpPr>
        <p:grpSpPr>
          <a:xfrm>
            <a:off x="98844" y="3716608"/>
            <a:ext cx="871560" cy="1042920"/>
            <a:chOff x="663840" y="3523320"/>
            <a:chExt cx="871560" cy="1042920"/>
          </a:xfrm>
        </p:grpSpPr>
        <p:cxnSp>
          <p:nvCxnSpPr>
            <p:cNvPr id="382" name="Google Shape;490;p39">
              <a:extLst>
                <a:ext uri="{FF2B5EF4-FFF2-40B4-BE49-F238E27FC236}">
                  <a16:creationId xmlns:a16="http://schemas.microsoft.com/office/drawing/2014/main" id="{29974955-631C-7CE7-E888-A936ABD3C0FC}"/>
                </a:ext>
              </a:extLst>
            </p:cNvPr>
            <p:cNvCxnSpPr/>
            <p:nvPr/>
          </p:nvCxnSpPr>
          <p:spPr>
            <a:xfrm flipH="1">
              <a:off x="663840" y="3523320"/>
              <a:ext cx="845640" cy="10432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3" name="Google Shape;491;p39">
              <a:extLst>
                <a:ext uri="{FF2B5EF4-FFF2-40B4-BE49-F238E27FC236}">
                  <a16:creationId xmlns:a16="http://schemas.microsoft.com/office/drawing/2014/main" id="{9D41EC09-4710-5F8E-F87A-F8C3CC95393F}"/>
                </a:ext>
              </a:extLst>
            </p:cNvPr>
            <p:cNvCxnSpPr/>
            <p:nvPr/>
          </p:nvCxnSpPr>
          <p:spPr>
            <a:xfrm>
              <a:off x="1504080" y="3537360"/>
              <a:ext cx="31680" cy="40968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  <p:cxnSp>
          <p:nvCxnSpPr>
            <p:cNvPr id="384" name="Google Shape;492;p39">
              <a:extLst>
                <a:ext uri="{FF2B5EF4-FFF2-40B4-BE49-F238E27FC236}">
                  <a16:creationId xmlns:a16="http://schemas.microsoft.com/office/drawing/2014/main" id="{D0C87ADF-B567-27AA-FF66-E58EFE2FE5E9}"/>
                </a:ext>
              </a:extLst>
            </p:cNvPr>
            <p:cNvCxnSpPr/>
            <p:nvPr/>
          </p:nvCxnSpPr>
          <p:spPr>
            <a:xfrm flipH="1">
              <a:off x="1063800" y="3530880"/>
              <a:ext cx="432360" cy="36720"/>
            </a:xfrm>
            <a:prstGeom prst="straightConnector1">
              <a:avLst/>
            </a:prstGeom>
            <a:ln w="38100">
              <a:solidFill>
                <a:srgbClr val="7E4FCF"/>
              </a:solidFill>
              <a:round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4C5595-CF3C-0465-6D39-C47145B689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156" y="637168"/>
            <a:ext cx="4320000" cy="2191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932C10-E07D-D42C-44BE-0C1A62B1CA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4" y="637168"/>
            <a:ext cx="4320000" cy="21949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A67195-729B-8B46-941A-84135A442358}"/>
              </a:ext>
            </a:extLst>
          </p:cNvPr>
          <p:cNvSpPr txBox="1"/>
          <p:nvPr/>
        </p:nvSpPr>
        <p:spPr>
          <a:xfrm>
            <a:off x="1931346" y="66907"/>
            <a:ext cx="56928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  <a:latin typeface="Unbounded"/>
              </a:rPr>
              <a:t>Comparison of Current and Desired Database Usage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3EA7B8-6074-FACB-7557-DBE2B0886854}"/>
              </a:ext>
            </a:extLst>
          </p:cNvPr>
          <p:cNvSpPr txBox="1"/>
          <p:nvPr/>
        </p:nvSpPr>
        <p:spPr>
          <a:xfrm>
            <a:off x="1065327" y="3135269"/>
            <a:ext cx="73196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Unbounded"/>
              </a:rPr>
              <a:t>Analysis: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latin typeface="Unbounded"/>
              </a:rPr>
              <a:t>PostgreSQL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remains the most used and most desired database, showing its strong preference among developers.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latin typeface="Unbounded"/>
              </a:rPr>
              <a:t>MySQL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, currently the second most used, sees a lower ranking in desired databases, suggesting a potential shift in preference.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latin typeface="Unbounded"/>
              </a:rPr>
              <a:t>SQLite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and </a:t>
            </a:r>
            <a:r>
              <a:rPr lang="en-US" sz="1200" b="1" dirty="0">
                <a:solidFill>
                  <a:schemeClr val="bg1"/>
                </a:solidFill>
                <a:latin typeface="Unbounded"/>
              </a:rPr>
              <a:t>Redis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gain popularity in future preferences, indicating their growing importance in development.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latin typeface="Unbounded"/>
              </a:rPr>
              <a:t>MongoDB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and </a:t>
            </a:r>
            <a:r>
              <a:rPr lang="en-US" sz="1200" b="1" dirty="0">
                <a:solidFill>
                  <a:schemeClr val="bg1"/>
                </a:solidFill>
                <a:latin typeface="Unbounded"/>
              </a:rPr>
              <a:t>Microsoft SQL Server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remain stable in both current and desired rankings.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Unbounded"/>
              </a:rPr>
              <a:t>Supabase</a:t>
            </a:r>
            <a:r>
              <a:rPr lang="en-US" sz="1200" dirty="0">
                <a:solidFill>
                  <a:schemeClr val="bg1"/>
                </a:solidFill>
                <a:latin typeface="Unbounded"/>
              </a:rPr>
              <a:t> appears in the desired list but not in the current top 10, indicating emerging interest.</a:t>
            </a:r>
          </a:p>
        </p:txBody>
      </p:sp>
    </p:spTree>
    <p:extLst>
      <p:ext uri="{BB962C8B-B14F-4D97-AF65-F5344CB8AC3E}">
        <p14:creationId xmlns:p14="http://schemas.microsoft.com/office/powerpoint/2010/main" val="1289488711"/>
      </p:ext>
    </p:extLst>
  </p:cSld>
  <p:clrMapOvr>
    <a:masterClrMapping/>
  </p:clrMapOvr>
</p:sld>
</file>

<file path=ppt/theme/theme1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y Presentation Template">
  <a:themeElements>
    <a:clrScheme name="Simple Light">
      <a:dk1>
        <a:srgbClr val="1A1A1A"/>
      </a:dk1>
      <a:lt1>
        <a:srgbClr val="FFFFFF"/>
      </a:lt1>
      <a:dk2>
        <a:srgbClr val="2C1DCE"/>
      </a:dk2>
      <a:lt2>
        <a:srgbClr val="7E4FCF"/>
      </a:lt2>
      <a:accent1>
        <a:srgbClr val="00B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452</TotalTime>
  <Words>1536</Words>
  <Application>Microsoft Office PowerPoint</Application>
  <PresentationFormat>On-screen Show (16:9)</PresentationFormat>
  <Paragraphs>144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31</vt:i4>
      </vt:variant>
      <vt:variant>
        <vt:lpstr>Slide Titles</vt:lpstr>
      </vt:variant>
      <vt:variant>
        <vt:i4>17</vt:i4>
      </vt:variant>
    </vt:vector>
  </HeadingPairs>
  <TitlesOfParts>
    <vt:vector size="54" baseType="lpstr">
      <vt:lpstr>Actor</vt:lpstr>
      <vt:lpstr>Arial</vt:lpstr>
      <vt:lpstr>OpenSymbol</vt:lpstr>
      <vt:lpstr>Symbol</vt:lpstr>
      <vt:lpstr>Unbounded</vt:lpstr>
      <vt:lpstr>Wingdings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My Presentation Template</vt:lpstr>
      <vt:lpstr>Slidesgo Final Pages</vt:lpstr>
      <vt:lpstr>Slidesgo Final Pages</vt:lpstr>
      <vt:lpstr>IBM Capstone Project</vt:lpstr>
      <vt:lpstr>Introduction</vt:lpstr>
      <vt:lpstr>Project Overview</vt:lpstr>
      <vt:lpstr>Data Preparation &amp; Transformation</vt:lpstr>
      <vt:lpstr>Questionaire and modifications to the original project structure</vt:lpstr>
      <vt:lpstr>Data Visualisation</vt:lpstr>
      <vt:lpstr>Data Visualisation</vt:lpstr>
      <vt:lpstr>Data Visualisation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Project Resources &amp; Contact Information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Avik Sarkhel</cp:lastModifiedBy>
  <cp:revision>7</cp:revision>
  <dcterms:modified xsi:type="dcterms:W3CDTF">2025-02-15T15:52:46Z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2025-02-15T05:44:16Z</dcterms:created>
  <dc:creator>Unknown Creator</dc:creator>
  <dc:description/>
  <dc:language>en-US</dc:language>
  <cp:lastModifiedBy>Unknown Creator</cp:lastModifiedBy>
  <dcterms:modified xsi:type="dcterms:W3CDTF">2025-02-15T05:44:16Z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